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layfair Displ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Bebas Neue"/>
      <p:regular r:id="rId34"/>
    </p:embeddedFont>
    <p:embeddedFont>
      <p:font typeface="Varela Round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regular.fntdata"/><Relationship Id="rId25" Type="http://schemas.openxmlformats.org/officeDocument/2006/relationships/slide" Target="slides/slide20.xml"/><Relationship Id="rId28" Type="http://schemas.openxmlformats.org/officeDocument/2006/relationships/font" Target="fonts/PlayfairDisplay-italic.fntdata"/><Relationship Id="rId27" Type="http://schemas.openxmlformats.org/officeDocument/2006/relationships/font" Target="fonts/PlayfairDispl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VarelaRound-regular.fntdata"/><Relationship Id="rId12" Type="http://schemas.openxmlformats.org/officeDocument/2006/relationships/slide" Target="slides/slide7.xml"/><Relationship Id="rId34" Type="http://schemas.openxmlformats.org/officeDocument/2006/relationships/font" Target="fonts/BebasNeue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1da6777b5c_0_8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1da6777b5c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1da6777b5c_0_8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1da6777b5c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1da6777b5c_0_8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1da6777b5c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1da6777b5c_0_8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1da6777b5c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1da6777b5c_0_8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1da6777b5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1da6777b5c_0_9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1da6777b5c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1da6777b5c_0_9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1da6777b5c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1da6777b5c_0_9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1da6777b5c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1da6777b5c_0_8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1da6777b5c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1da6777b5c_0_9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1da6777b5c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1da6777b5c_0_8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1da6777b5c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da6777b5c_0_8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1da6777b5c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1da6777b5c_0_8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1da6777b5c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1da6777b5c_0_8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1da6777b5c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FD966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914057" y="67462"/>
            <a:ext cx="1137830" cy="861540"/>
            <a:chOff x="2625225" y="855400"/>
            <a:chExt cx="1307700" cy="899687"/>
          </a:xfrm>
        </p:grpSpPr>
        <p:sp>
          <p:nvSpPr>
            <p:cNvPr id="10" name="Google Shape;10;p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66432" y="1150462"/>
            <a:ext cx="1137830" cy="861540"/>
            <a:chOff x="2625225" y="855400"/>
            <a:chExt cx="1307700" cy="899687"/>
          </a:xfrm>
        </p:grpSpPr>
        <p:sp>
          <p:nvSpPr>
            <p:cNvPr id="13" name="Google Shape;13;p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16" name="Google Shape;16;p2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" name="Google Shape;17;p2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18" name="Google Shape;18;p2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9" name="Google Shape;19;p2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1172975" y="1367705"/>
            <a:ext cx="6798000" cy="18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2466375" y="3490382"/>
            <a:ext cx="4211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4" name="Google Shape;24;p2"/>
          <p:cNvGrpSpPr/>
          <p:nvPr/>
        </p:nvGrpSpPr>
        <p:grpSpPr>
          <a:xfrm>
            <a:off x="142632" y="3214725"/>
            <a:ext cx="1137830" cy="861540"/>
            <a:chOff x="2625225" y="855400"/>
            <a:chExt cx="1307700" cy="899687"/>
          </a:xfrm>
        </p:grpSpPr>
        <p:sp>
          <p:nvSpPr>
            <p:cNvPr id="25" name="Google Shape;25;p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7865119" y="3675825"/>
            <a:ext cx="1137830" cy="861540"/>
            <a:chOff x="2625225" y="855400"/>
            <a:chExt cx="1307700" cy="899687"/>
          </a:xfrm>
        </p:grpSpPr>
        <p:sp>
          <p:nvSpPr>
            <p:cNvPr id="28" name="Google Shape;28;p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 txBox="1"/>
          <p:nvPr>
            <p:ph type="title"/>
          </p:nvPr>
        </p:nvSpPr>
        <p:spPr>
          <a:xfrm>
            <a:off x="817050" y="1196798"/>
            <a:ext cx="3633900" cy="11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2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188" name="Google Shape;188;p12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9" name="Google Shape;189;p12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190" name="Google Shape;190;p12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91" name="Google Shape;191;p12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12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2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4" name="Google Shape;194;p12"/>
          <p:cNvSpPr txBox="1"/>
          <p:nvPr>
            <p:ph type="title"/>
          </p:nvPr>
        </p:nvSpPr>
        <p:spPr>
          <a:xfrm flipH="1">
            <a:off x="4582025" y="1439448"/>
            <a:ext cx="3852000" cy="15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5" name="Google Shape;195;p12"/>
          <p:cNvSpPr txBox="1"/>
          <p:nvPr>
            <p:ph idx="1" type="subTitle"/>
          </p:nvPr>
        </p:nvSpPr>
        <p:spPr>
          <a:xfrm flipH="1">
            <a:off x="4582025" y="3018900"/>
            <a:ext cx="38520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13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198" name="Google Shape;198;p13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9" name="Google Shape;199;p13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200" name="Google Shape;200;p13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01" name="Google Shape;201;p13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4" name="Google Shape;204;p13"/>
          <p:cNvSpPr txBox="1"/>
          <p:nvPr>
            <p:ph type="title"/>
          </p:nvPr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14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207" name="Google Shape;207;p14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8" name="Google Shape;208;p14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209" name="Google Shape;209;p14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10" name="Google Shape;210;p14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4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4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3" name="Google Shape;213;p14"/>
          <p:cNvSpPr txBox="1"/>
          <p:nvPr>
            <p:ph type="title"/>
          </p:nvPr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15"/>
          <p:cNvGrpSpPr/>
          <p:nvPr/>
        </p:nvGrpSpPr>
        <p:grpSpPr>
          <a:xfrm>
            <a:off x="7103119" y="67462"/>
            <a:ext cx="1137830" cy="861540"/>
            <a:chOff x="2625225" y="855400"/>
            <a:chExt cx="1307700" cy="899687"/>
          </a:xfrm>
        </p:grpSpPr>
        <p:sp>
          <p:nvSpPr>
            <p:cNvPr id="216" name="Google Shape;216;p15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" name="Google Shape;218;p15"/>
          <p:cNvGrpSpPr/>
          <p:nvPr/>
        </p:nvGrpSpPr>
        <p:grpSpPr>
          <a:xfrm>
            <a:off x="66432" y="1150462"/>
            <a:ext cx="1137830" cy="861540"/>
            <a:chOff x="2625225" y="855400"/>
            <a:chExt cx="1307700" cy="899687"/>
          </a:xfrm>
        </p:grpSpPr>
        <p:sp>
          <p:nvSpPr>
            <p:cNvPr id="219" name="Google Shape;219;p15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p15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222" name="Google Shape;222;p15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3" name="Google Shape;223;p15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224" name="Google Shape;224;p15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25" name="Google Shape;225;p15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15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5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8" name="Google Shape;228;p15"/>
          <p:cNvGrpSpPr/>
          <p:nvPr/>
        </p:nvGrpSpPr>
        <p:grpSpPr>
          <a:xfrm>
            <a:off x="66432" y="3752025"/>
            <a:ext cx="1137830" cy="861540"/>
            <a:chOff x="2625225" y="855400"/>
            <a:chExt cx="1307700" cy="899687"/>
          </a:xfrm>
        </p:grpSpPr>
        <p:sp>
          <p:nvSpPr>
            <p:cNvPr id="229" name="Google Shape;229;p15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Google Shape;231;p15"/>
          <p:cNvGrpSpPr/>
          <p:nvPr/>
        </p:nvGrpSpPr>
        <p:grpSpPr>
          <a:xfrm>
            <a:off x="7865119" y="1093775"/>
            <a:ext cx="1137830" cy="861540"/>
            <a:chOff x="2625225" y="855400"/>
            <a:chExt cx="1307700" cy="899687"/>
          </a:xfrm>
        </p:grpSpPr>
        <p:sp>
          <p:nvSpPr>
            <p:cNvPr id="232" name="Google Shape;232;p15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" name="Google Shape;234;p15"/>
          <p:cNvSpPr txBox="1"/>
          <p:nvPr>
            <p:ph hasCustomPrompt="1" type="title"/>
          </p:nvPr>
        </p:nvSpPr>
        <p:spPr>
          <a:xfrm>
            <a:off x="709975" y="1212698"/>
            <a:ext cx="7724100" cy="21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5" name="Google Shape;235;p15"/>
          <p:cNvSpPr txBox="1"/>
          <p:nvPr>
            <p:ph idx="1" type="subTitle"/>
          </p:nvPr>
        </p:nvSpPr>
        <p:spPr>
          <a:xfrm>
            <a:off x="1977875" y="3389275"/>
            <a:ext cx="5188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s">
  <p:cSld name="CUSTOM_5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6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238" name="Google Shape;238;p16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9" name="Google Shape;239;p16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240" name="Google Shape;240;p16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41" name="Google Shape;241;p16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6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6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4" name="Google Shape;244;p16"/>
          <p:cNvSpPr txBox="1"/>
          <p:nvPr>
            <p:ph type="title"/>
          </p:nvPr>
        </p:nvSpPr>
        <p:spPr>
          <a:xfrm>
            <a:off x="1060239" y="1683802"/>
            <a:ext cx="19782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5" name="Google Shape;245;p16"/>
          <p:cNvSpPr txBox="1"/>
          <p:nvPr>
            <p:ph idx="1" type="subTitle"/>
          </p:nvPr>
        </p:nvSpPr>
        <p:spPr>
          <a:xfrm>
            <a:off x="1060239" y="2226977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16"/>
          <p:cNvSpPr txBox="1"/>
          <p:nvPr>
            <p:ph idx="2" type="title"/>
          </p:nvPr>
        </p:nvSpPr>
        <p:spPr>
          <a:xfrm>
            <a:off x="6105660" y="1683802"/>
            <a:ext cx="19782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7" name="Google Shape;247;p16"/>
          <p:cNvSpPr txBox="1"/>
          <p:nvPr>
            <p:ph idx="3" type="subTitle"/>
          </p:nvPr>
        </p:nvSpPr>
        <p:spPr>
          <a:xfrm>
            <a:off x="6105660" y="2226977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16"/>
          <p:cNvSpPr txBox="1"/>
          <p:nvPr>
            <p:ph idx="4" type="title"/>
          </p:nvPr>
        </p:nvSpPr>
        <p:spPr>
          <a:xfrm>
            <a:off x="1060239" y="3117202"/>
            <a:ext cx="19782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9" name="Google Shape;249;p16"/>
          <p:cNvSpPr txBox="1"/>
          <p:nvPr>
            <p:ph idx="5" type="subTitle"/>
          </p:nvPr>
        </p:nvSpPr>
        <p:spPr>
          <a:xfrm>
            <a:off x="1060239" y="3660377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6"/>
          <p:cNvSpPr txBox="1"/>
          <p:nvPr>
            <p:ph idx="6" type="title"/>
          </p:nvPr>
        </p:nvSpPr>
        <p:spPr>
          <a:xfrm>
            <a:off x="6105660" y="3117202"/>
            <a:ext cx="19782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1" name="Google Shape;251;p16"/>
          <p:cNvSpPr txBox="1"/>
          <p:nvPr>
            <p:ph idx="7" type="subTitle"/>
          </p:nvPr>
        </p:nvSpPr>
        <p:spPr>
          <a:xfrm>
            <a:off x="6105660" y="3660377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6"/>
          <p:cNvSpPr txBox="1"/>
          <p:nvPr>
            <p:ph idx="8" type="title"/>
          </p:nvPr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IG_NUMBER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17"/>
          <p:cNvGrpSpPr/>
          <p:nvPr/>
        </p:nvGrpSpPr>
        <p:grpSpPr>
          <a:xfrm>
            <a:off x="7103119" y="67462"/>
            <a:ext cx="1137830" cy="861540"/>
            <a:chOff x="2625225" y="855400"/>
            <a:chExt cx="1307700" cy="899687"/>
          </a:xfrm>
        </p:grpSpPr>
        <p:sp>
          <p:nvSpPr>
            <p:cNvPr id="255" name="Google Shape;255;p17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p17"/>
          <p:cNvGrpSpPr/>
          <p:nvPr/>
        </p:nvGrpSpPr>
        <p:grpSpPr>
          <a:xfrm>
            <a:off x="66432" y="1150462"/>
            <a:ext cx="1137830" cy="861540"/>
            <a:chOff x="2625225" y="855400"/>
            <a:chExt cx="1307700" cy="899687"/>
          </a:xfrm>
        </p:grpSpPr>
        <p:sp>
          <p:nvSpPr>
            <p:cNvPr id="258" name="Google Shape;258;p17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p17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261" name="Google Shape;261;p17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2" name="Google Shape;262;p17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263" name="Google Shape;263;p17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64" name="Google Shape;264;p17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17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17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7" name="Google Shape;267;p17"/>
          <p:cNvGrpSpPr/>
          <p:nvPr/>
        </p:nvGrpSpPr>
        <p:grpSpPr>
          <a:xfrm>
            <a:off x="142632" y="3214725"/>
            <a:ext cx="1137830" cy="861540"/>
            <a:chOff x="2625225" y="855400"/>
            <a:chExt cx="1307700" cy="899687"/>
          </a:xfrm>
        </p:grpSpPr>
        <p:sp>
          <p:nvSpPr>
            <p:cNvPr id="268" name="Google Shape;268;p17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p17"/>
          <p:cNvGrpSpPr/>
          <p:nvPr/>
        </p:nvGrpSpPr>
        <p:grpSpPr>
          <a:xfrm>
            <a:off x="7865119" y="1656875"/>
            <a:ext cx="1137830" cy="861540"/>
            <a:chOff x="2625225" y="855400"/>
            <a:chExt cx="1307700" cy="899687"/>
          </a:xfrm>
        </p:grpSpPr>
        <p:sp>
          <p:nvSpPr>
            <p:cNvPr id="271" name="Google Shape;271;p17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p17"/>
          <p:cNvSpPr txBox="1"/>
          <p:nvPr>
            <p:ph type="title"/>
          </p:nvPr>
        </p:nvSpPr>
        <p:spPr>
          <a:xfrm>
            <a:off x="2295900" y="1337894"/>
            <a:ext cx="45522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274" name="Google Shape;274;p17"/>
          <p:cNvSpPr txBox="1"/>
          <p:nvPr>
            <p:ph idx="1" type="subTitle"/>
          </p:nvPr>
        </p:nvSpPr>
        <p:spPr>
          <a:xfrm>
            <a:off x="2554350" y="2028931"/>
            <a:ext cx="40353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5" name="Google Shape;275;p17"/>
          <p:cNvSpPr txBox="1"/>
          <p:nvPr>
            <p:ph idx="2" type="title"/>
          </p:nvPr>
        </p:nvSpPr>
        <p:spPr>
          <a:xfrm>
            <a:off x="2295900" y="3074619"/>
            <a:ext cx="45522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276" name="Google Shape;276;p17"/>
          <p:cNvSpPr txBox="1"/>
          <p:nvPr>
            <p:ph idx="3" type="subTitle"/>
          </p:nvPr>
        </p:nvSpPr>
        <p:spPr>
          <a:xfrm>
            <a:off x="2554350" y="3765706"/>
            <a:ext cx="40353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18"/>
          <p:cNvGrpSpPr/>
          <p:nvPr/>
        </p:nvGrpSpPr>
        <p:grpSpPr>
          <a:xfrm>
            <a:off x="7103119" y="67462"/>
            <a:ext cx="1137830" cy="861540"/>
            <a:chOff x="2625225" y="855400"/>
            <a:chExt cx="1307700" cy="899687"/>
          </a:xfrm>
        </p:grpSpPr>
        <p:sp>
          <p:nvSpPr>
            <p:cNvPr id="279" name="Google Shape;279;p18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" name="Google Shape;281;p18"/>
          <p:cNvGrpSpPr/>
          <p:nvPr/>
        </p:nvGrpSpPr>
        <p:grpSpPr>
          <a:xfrm>
            <a:off x="66432" y="1150462"/>
            <a:ext cx="1137830" cy="861540"/>
            <a:chOff x="2625225" y="855400"/>
            <a:chExt cx="1307700" cy="899687"/>
          </a:xfrm>
        </p:grpSpPr>
        <p:sp>
          <p:nvSpPr>
            <p:cNvPr id="282" name="Google Shape;282;p18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" name="Google Shape;284;p18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285" name="Google Shape;285;p18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6" name="Google Shape;286;p18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287" name="Google Shape;287;p18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88" name="Google Shape;288;p18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8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18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1" name="Google Shape;291;p18"/>
          <p:cNvGrpSpPr/>
          <p:nvPr/>
        </p:nvGrpSpPr>
        <p:grpSpPr>
          <a:xfrm>
            <a:off x="142632" y="3214725"/>
            <a:ext cx="1137830" cy="861540"/>
            <a:chOff x="2625225" y="855400"/>
            <a:chExt cx="1307700" cy="899687"/>
          </a:xfrm>
        </p:grpSpPr>
        <p:sp>
          <p:nvSpPr>
            <p:cNvPr id="292" name="Google Shape;292;p18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p18"/>
          <p:cNvGrpSpPr/>
          <p:nvPr/>
        </p:nvGrpSpPr>
        <p:grpSpPr>
          <a:xfrm>
            <a:off x="7865119" y="3675825"/>
            <a:ext cx="1137830" cy="861540"/>
            <a:chOff x="2625225" y="855400"/>
            <a:chExt cx="1307700" cy="899687"/>
          </a:xfrm>
        </p:grpSpPr>
        <p:sp>
          <p:nvSpPr>
            <p:cNvPr id="295" name="Google Shape;295;p18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18"/>
          <p:cNvSpPr txBox="1"/>
          <p:nvPr>
            <p:ph type="title"/>
          </p:nvPr>
        </p:nvSpPr>
        <p:spPr>
          <a:xfrm>
            <a:off x="1381550" y="1691300"/>
            <a:ext cx="6381000" cy="23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s">
  <p:cSld name="CUSTOM_6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19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300" name="Google Shape;300;p19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1" name="Google Shape;301;p19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302" name="Google Shape;302;p19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03" name="Google Shape;303;p19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6" name="Google Shape;306;p19"/>
          <p:cNvSpPr txBox="1"/>
          <p:nvPr>
            <p:ph type="title"/>
          </p:nvPr>
        </p:nvSpPr>
        <p:spPr>
          <a:xfrm>
            <a:off x="1025476" y="2800350"/>
            <a:ext cx="1754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7" name="Google Shape;307;p19"/>
          <p:cNvSpPr txBox="1"/>
          <p:nvPr>
            <p:ph idx="1" type="subTitle"/>
          </p:nvPr>
        </p:nvSpPr>
        <p:spPr>
          <a:xfrm>
            <a:off x="815229" y="3346926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19"/>
          <p:cNvSpPr txBox="1"/>
          <p:nvPr>
            <p:ph idx="2" type="title"/>
          </p:nvPr>
        </p:nvSpPr>
        <p:spPr>
          <a:xfrm>
            <a:off x="3722123" y="2800350"/>
            <a:ext cx="1699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9" name="Google Shape;309;p19"/>
          <p:cNvSpPr txBox="1"/>
          <p:nvPr>
            <p:ph idx="3" type="subTitle"/>
          </p:nvPr>
        </p:nvSpPr>
        <p:spPr>
          <a:xfrm>
            <a:off x="3484215" y="3346926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19"/>
          <p:cNvSpPr txBox="1"/>
          <p:nvPr>
            <p:ph idx="4" type="title"/>
          </p:nvPr>
        </p:nvSpPr>
        <p:spPr>
          <a:xfrm>
            <a:off x="6391312" y="2800350"/>
            <a:ext cx="1699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1" name="Google Shape;311;p19"/>
          <p:cNvSpPr txBox="1"/>
          <p:nvPr>
            <p:ph idx="5" type="subTitle"/>
          </p:nvPr>
        </p:nvSpPr>
        <p:spPr>
          <a:xfrm>
            <a:off x="6153408" y="3346926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19"/>
          <p:cNvSpPr txBox="1"/>
          <p:nvPr>
            <p:ph idx="6" type="title"/>
          </p:nvPr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20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315" name="Google Shape;315;p20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6" name="Google Shape;316;p20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317" name="Google Shape;317;p20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18" name="Google Shape;318;p20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20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20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1" name="Google Shape;321;p20"/>
          <p:cNvSpPr txBox="1"/>
          <p:nvPr>
            <p:ph type="title"/>
          </p:nvPr>
        </p:nvSpPr>
        <p:spPr>
          <a:xfrm>
            <a:off x="720000" y="1807725"/>
            <a:ext cx="335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2" name="Google Shape;322;p20"/>
          <p:cNvSpPr txBox="1"/>
          <p:nvPr>
            <p:ph idx="1" type="subTitle"/>
          </p:nvPr>
        </p:nvSpPr>
        <p:spPr>
          <a:xfrm>
            <a:off x="720000" y="2532825"/>
            <a:ext cx="3357900" cy="12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32" name="Google Shape;32;p3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34" name="Google Shape;34;p3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5" name="Google Shape;35;p3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" name="Google Shape;38;p3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"/>
          <p:cNvSpPr txBox="1"/>
          <p:nvPr>
            <p:ph type="title"/>
          </p:nvPr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1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325" name="Google Shape;325;p21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6" name="Google Shape;326;p21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327" name="Google Shape;327;p21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28" name="Google Shape;328;p21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21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21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31" name="Google Shape;331;p21"/>
          <p:cNvSpPr txBox="1"/>
          <p:nvPr>
            <p:ph idx="1" type="subTitle"/>
          </p:nvPr>
        </p:nvSpPr>
        <p:spPr>
          <a:xfrm>
            <a:off x="720000" y="1386477"/>
            <a:ext cx="38814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32" name="Google Shape;332;p21"/>
          <p:cNvSpPr txBox="1"/>
          <p:nvPr>
            <p:ph type="title"/>
          </p:nvPr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22"/>
          <p:cNvGrpSpPr/>
          <p:nvPr/>
        </p:nvGrpSpPr>
        <p:grpSpPr>
          <a:xfrm>
            <a:off x="7865107" y="4106600"/>
            <a:ext cx="1137830" cy="861540"/>
            <a:chOff x="2625225" y="855400"/>
            <a:chExt cx="1307700" cy="899687"/>
          </a:xfrm>
        </p:grpSpPr>
        <p:sp>
          <p:nvSpPr>
            <p:cNvPr id="335" name="Google Shape;335;p2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22"/>
          <p:cNvGrpSpPr/>
          <p:nvPr/>
        </p:nvGrpSpPr>
        <p:grpSpPr>
          <a:xfrm>
            <a:off x="7103119" y="67462"/>
            <a:ext cx="1137830" cy="861540"/>
            <a:chOff x="2625225" y="855400"/>
            <a:chExt cx="1307700" cy="899687"/>
          </a:xfrm>
        </p:grpSpPr>
        <p:sp>
          <p:nvSpPr>
            <p:cNvPr id="338" name="Google Shape;338;p2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0" name="Google Shape;340;p22"/>
          <p:cNvGrpSpPr/>
          <p:nvPr/>
        </p:nvGrpSpPr>
        <p:grpSpPr>
          <a:xfrm>
            <a:off x="66432" y="1150462"/>
            <a:ext cx="1137830" cy="861540"/>
            <a:chOff x="2625225" y="855400"/>
            <a:chExt cx="1307700" cy="899687"/>
          </a:xfrm>
        </p:grpSpPr>
        <p:sp>
          <p:nvSpPr>
            <p:cNvPr id="341" name="Google Shape;341;p2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" name="Google Shape;343;p22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344" name="Google Shape;344;p22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5" name="Google Shape;345;p22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346" name="Google Shape;346;p22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47" name="Google Shape;347;p22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22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22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0" name="Google Shape;350;p22"/>
          <p:cNvGrpSpPr/>
          <p:nvPr/>
        </p:nvGrpSpPr>
        <p:grpSpPr>
          <a:xfrm>
            <a:off x="66432" y="4182800"/>
            <a:ext cx="1137830" cy="861540"/>
            <a:chOff x="2625225" y="855400"/>
            <a:chExt cx="1307700" cy="899687"/>
          </a:xfrm>
        </p:grpSpPr>
        <p:sp>
          <p:nvSpPr>
            <p:cNvPr id="351" name="Google Shape;351;p2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" name="Google Shape;353;p22"/>
          <p:cNvSpPr txBox="1"/>
          <p:nvPr>
            <p:ph idx="1" type="subTitle"/>
          </p:nvPr>
        </p:nvSpPr>
        <p:spPr>
          <a:xfrm>
            <a:off x="2854763" y="1901417"/>
            <a:ext cx="34347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22"/>
          <p:cNvSpPr txBox="1"/>
          <p:nvPr>
            <p:ph type="title"/>
          </p:nvPr>
        </p:nvSpPr>
        <p:spPr>
          <a:xfrm>
            <a:off x="2646113" y="1177296"/>
            <a:ext cx="38520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55" name="Google Shape;355;p22"/>
          <p:cNvGrpSpPr/>
          <p:nvPr/>
        </p:nvGrpSpPr>
        <p:grpSpPr>
          <a:xfrm>
            <a:off x="7828119" y="1229925"/>
            <a:ext cx="1137830" cy="861540"/>
            <a:chOff x="2625225" y="855400"/>
            <a:chExt cx="1307700" cy="899687"/>
          </a:xfrm>
        </p:grpSpPr>
        <p:sp>
          <p:nvSpPr>
            <p:cNvPr id="356" name="Google Shape;356;p2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8" name="Google Shape;358;p22"/>
          <p:cNvSpPr txBox="1"/>
          <p:nvPr/>
        </p:nvSpPr>
        <p:spPr>
          <a:xfrm>
            <a:off x="2589150" y="3810546"/>
            <a:ext cx="396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0" i="0" lang="es" sz="10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b="0" i="0" lang="es" sz="10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0" i="0" lang="es" sz="10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Flaticon</a:t>
            </a:r>
            <a:r>
              <a:rPr b="0" i="0" lang="es" sz="10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0" i="0" lang="es" sz="10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Freepik</a:t>
            </a:r>
            <a:endParaRPr b="0" i="0" sz="10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23"/>
          <p:cNvGrpSpPr/>
          <p:nvPr/>
        </p:nvGrpSpPr>
        <p:grpSpPr>
          <a:xfrm>
            <a:off x="7103119" y="67462"/>
            <a:ext cx="1137830" cy="861540"/>
            <a:chOff x="2625225" y="855400"/>
            <a:chExt cx="1307700" cy="899687"/>
          </a:xfrm>
        </p:grpSpPr>
        <p:sp>
          <p:nvSpPr>
            <p:cNvPr id="361" name="Google Shape;361;p23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3" name="Google Shape;363;p23"/>
          <p:cNvGrpSpPr/>
          <p:nvPr/>
        </p:nvGrpSpPr>
        <p:grpSpPr>
          <a:xfrm>
            <a:off x="66432" y="1150462"/>
            <a:ext cx="1137830" cy="861540"/>
            <a:chOff x="2625225" y="855400"/>
            <a:chExt cx="1307700" cy="899687"/>
          </a:xfrm>
        </p:grpSpPr>
        <p:sp>
          <p:nvSpPr>
            <p:cNvPr id="364" name="Google Shape;364;p23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6" name="Google Shape;366;p23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367" name="Google Shape;367;p23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8" name="Google Shape;368;p23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369" name="Google Shape;369;p23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70" name="Google Shape;370;p23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3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3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3" name="Google Shape;373;p23"/>
          <p:cNvGrpSpPr/>
          <p:nvPr/>
        </p:nvGrpSpPr>
        <p:grpSpPr>
          <a:xfrm>
            <a:off x="7865119" y="3675825"/>
            <a:ext cx="1137830" cy="861540"/>
            <a:chOff x="2625225" y="855400"/>
            <a:chExt cx="1307700" cy="899687"/>
          </a:xfrm>
        </p:grpSpPr>
        <p:sp>
          <p:nvSpPr>
            <p:cNvPr id="374" name="Google Shape;374;p23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6" name="Google Shape;376;p23"/>
          <p:cNvSpPr txBox="1"/>
          <p:nvPr>
            <p:ph idx="1" type="body"/>
          </p:nvPr>
        </p:nvSpPr>
        <p:spPr>
          <a:xfrm>
            <a:off x="1226575" y="1533475"/>
            <a:ext cx="6690900" cy="24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lphaL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romanL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lphaL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romanL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lphaL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AutoNum type="romanL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7" name="Google Shape;377;p23"/>
          <p:cNvSpPr txBox="1"/>
          <p:nvPr>
            <p:ph type="title"/>
          </p:nvPr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ONLY_1_2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5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381" name="Google Shape;381;p25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2" name="Google Shape;382;p25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383" name="Google Shape;383;p25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84" name="Google Shape;384;p25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5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5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">
    <p:bg>
      <p:bgPr>
        <a:solidFill>
          <a:srgbClr val="FFD966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26"/>
          <p:cNvGrpSpPr/>
          <p:nvPr/>
        </p:nvGrpSpPr>
        <p:grpSpPr>
          <a:xfrm>
            <a:off x="7103119" y="67462"/>
            <a:ext cx="1137830" cy="861540"/>
            <a:chOff x="2625225" y="855400"/>
            <a:chExt cx="1307700" cy="899687"/>
          </a:xfrm>
        </p:grpSpPr>
        <p:sp>
          <p:nvSpPr>
            <p:cNvPr id="389" name="Google Shape;389;p26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" name="Google Shape;391;p26"/>
          <p:cNvGrpSpPr/>
          <p:nvPr/>
        </p:nvGrpSpPr>
        <p:grpSpPr>
          <a:xfrm>
            <a:off x="66432" y="1150462"/>
            <a:ext cx="1137830" cy="861540"/>
            <a:chOff x="2625225" y="855400"/>
            <a:chExt cx="1307700" cy="899687"/>
          </a:xfrm>
        </p:grpSpPr>
        <p:sp>
          <p:nvSpPr>
            <p:cNvPr id="392" name="Google Shape;392;p26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" name="Google Shape;394;p26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395" name="Google Shape;395;p26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6" name="Google Shape;396;p26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397" name="Google Shape;397;p26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98" name="Google Shape;398;p26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26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26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1" name="Google Shape;401;p26"/>
          <p:cNvGrpSpPr/>
          <p:nvPr/>
        </p:nvGrpSpPr>
        <p:grpSpPr>
          <a:xfrm>
            <a:off x="142632" y="3214725"/>
            <a:ext cx="1137830" cy="861540"/>
            <a:chOff x="2625225" y="855400"/>
            <a:chExt cx="1307700" cy="899687"/>
          </a:xfrm>
        </p:grpSpPr>
        <p:sp>
          <p:nvSpPr>
            <p:cNvPr id="402" name="Google Shape;402;p26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p26"/>
          <p:cNvGrpSpPr/>
          <p:nvPr/>
        </p:nvGrpSpPr>
        <p:grpSpPr>
          <a:xfrm>
            <a:off x="7865119" y="3675825"/>
            <a:ext cx="1137830" cy="861540"/>
            <a:chOff x="2625225" y="855400"/>
            <a:chExt cx="1307700" cy="899687"/>
          </a:xfrm>
        </p:grpSpPr>
        <p:sp>
          <p:nvSpPr>
            <p:cNvPr id="405" name="Google Shape;405;p26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bg>
      <p:bgPr>
        <a:solidFill>
          <a:schemeClr val="accent4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7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7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10" name="Google Shape;410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_1">
  <p:cSld name="ONE_COLUMN_TEXT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3" name="Google Shape;413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4" name="Google Shape;414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1">
  <p:cSld name="SECTION_TITLE_AND_DESCRIPTION_1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7" name="Google Shape;417;p2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8" name="Google Shape;418;p2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9" name="Google Shape;419;p2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0" name="Google Shape;420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1" name="Google Shape;421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4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42" name="Google Shape;42;p4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" name="Google Shape;43;p4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44" name="Google Shape;44;p4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" name="Google Shape;45;p4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" name="Google Shape;48;p4"/>
          <p:cNvSpPr txBox="1"/>
          <p:nvPr>
            <p:ph type="title"/>
          </p:nvPr>
        </p:nvSpPr>
        <p:spPr>
          <a:xfrm>
            <a:off x="1028882" y="162795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" name="Google Shape;49;p4"/>
          <p:cNvSpPr txBox="1"/>
          <p:nvPr>
            <p:ph idx="1" type="subTitle"/>
          </p:nvPr>
        </p:nvSpPr>
        <p:spPr>
          <a:xfrm>
            <a:off x="1028882" y="210660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"/>
          <p:cNvSpPr txBox="1"/>
          <p:nvPr>
            <p:ph idx="2" type="title"/>
          </p:nvPr>
        </p:nvSpPr>
        <p:spPr>
          <a:xfrm>
            <a:off x="2798377" y="1578507"/>
            <a:ext cx="644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" name="Google Shape;51;p4"/>
          <p:cNvSpPr txBox="1"/>
          <p:nvPr>
            <p:ph idx="3" type="title"/>
          </p:nvPr>
        </p:nvSpPr>
        <p:spPr>
          <a:xfrm>
            <a:off x="4512682" y="162795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4"/>
          <p:cNvSpPr txBox="1"/>
          <p:nvPr>
            <p:ph idx="4" type="subTitle"/>
          </p:nvPr>
        </p:nvSpPr>
        <p:spPr>
          <a:xfrm>
            <a:off x="4512682" y="210660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"/>
          <p:cNvSpPr txBox="1"/>
          <p:nvPr>
            <p:ph idx="5" type="title"/>
          </p:nvPr>
        </p:nvSpPr>
        <p:spPr>
          <a:xfrm>
            <a:off x="6282177" y="1578507"/>
            <a:ext cx="644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" name="Google Shape;54;p4"/>
          <p:cNvSpPr txBox="1"/>
          <p:nvPr>
            <p:ph idx="6" type="title"/>
          </p:nvPr>
        </p:nvSpPr>
        <p:spPr>
          <a:xfrm>
            <a:off x="2261653" y="3359621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4"/>
          <p:cNvSpPr txBox="1"/>
          <p:nvPr>
            <p:ph idx="7" type="subTitle"/>
          </p:nvPr>
        </p:nvSpPr>
        <p:spPr>
          <a:xfrm>
            <a:off x="2261653" y="3838271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"/>
          <p:cNvSpPr txBox="1"/>
          <p:nvPr>
            <p:ph idx="8" type="title"/>
          </p:nvPr>
        </p:nvSpPr>
        <p:spPr>
          <a:xfrm>
            <a:off x="4023747" y="3310175"/>
            <a:ext cx="644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" name="Google Shape;57;p4"/>
          <p:cNvSpPr txBox="1"/>
          <p:nvPr>
            <p:ph idx="9" type="title"/>
          </p:nvPr>
        </p:nvSpPr>
        <p:spPr>
          <a:xfrm>
            <a:off x="5753328" y="3359621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4"/>
          <p:cNvSpPr txBox="1"/>
          <p:nvPr>
            <p:ph idx="13" type="subTitle"/>
          </p:nvPr>
        </p:nvSpPr>
        <p:spPr>
          <a:xfrm>
            <a:off x="5753328" y="3838271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"/>
          <p:cNvSpPr txBox="1"/>
          <p:nvPr>
            <p:ph idx="14" type="title"/>
          </p:nvPr>
        </p:nvSpPr>
        <p:spPr>
          <a:xfrm>
            <a:off x="7515422" y="3310175"/>
            <a:ext cx="644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60" name="Google Shape;60;p4"/>
          <p:cNvGrpSpPr/>
          <p:nvPr/>
        </p:nvGrpSpPr>
        <p:grpSpPr>
          <a:xfrm>
            <a:off x="7825782" y="148425"/>
            <a:ext cx="1137830" cy="861540"/>
            <a:chOff x="2625225" y="855400"/>
            <a:chExt cx="1307700" cy="899687"/>
          </a:xfrm>
        </p:grpSpPr>
        <p:sp>
          <p:nvSpPr>
            <p:cNvPr id="61" name="Google Shape;61;p4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63;p4"/>
          <p:cNvGrpSpPr/>
          <p:nvPr/>
        </p:nvGrpSpPr>
        <p:grpSpPr>
          <a:xfrm>
            <a:off x="50874" y="3936171"/>
            <a:ext cx="1137830" cy="861540"/>
            <a:chOff x="2625225" y="855400"/>
            <a:chExt cx="1307700" cy="899687"/>
          </a:xfrm>
        </p:grpSpPr>
        <p:sp>
          <p:nvSpPr>
            <p:cNvPr id="64" name="Google Shape;64;p4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4"/>
          <p:cNvSpPr txBox="1"/>
          <p:nvPr>
            <p:ph idx="15" type="title"/>
          </p:nvPr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5"/>
          <p:cNvGrpSpPr/>
          <p:nvPr/>
        </p:nvGrpSpPr>
        <p:grpSpPr>
          <a:xfrm>
            <a:off x="7914057" y="83662"/>
            <a:ext cx="1137830" cy="861540"/>
            <a:chOff x="2625225" y="855400"/>
            <a:chExt cx="1307700" cy="899687"/>
          </a:xfrm>
        </p:grpSpPr>
        <p:sp>
          <p:nvSpPr>
            <p:cNvPr id="69" name="Google Shape;69;p5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" name="Google Shape;71;p5"/>
          <p:cNvGrpSpPr/>
          <p:nvPr/>
        </p:nvGrpSpPr>
        <p:grpSpPr>
          <a:xfrm>
            <a:off x="142632" y="1226662"/>
            <a:ext cx="1137830" cy="861540"/>
            <a:chOff x="2625225" y="855400"/>
            <a:chExt cx="1307700" cy="899687"/>
          </a:xfrm>
        </p:grpSpPr>
        <p:sp>
          <p:nvSpPr>
            <p:cNvPr id="72" name="Google Shape;72;p5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" name="Google Shape;74;p5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75" name="Google Shape;75;p5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" name="Google Shape;76;p5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77" name="Google Shape;77;p5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8" name="Google Shape;78;p5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1" name="Google Shape;81;p5"/>
          <p:cNvGrpSpPr/>
          <p:nvPr/>
        </p:nvGrpSpPr>
        <p:grpSpPr>
          <a:xfrm>
            <a:off x="66432" y="3214725"/>
            <a:ext cx="1137830" cy="861540"/>
            <a:chOff x="2625225" y="855400"/>
            <a:chExt cx="1307700" cy="899687"/>
          </a:xfrm>
        </p:grpSpPr>
        <p:sp>
          <p:nvSpPr>
            <p:cNvPr id="82" name="Google Shape;82;p5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" name="Google Shape;84;p5"/>
          <p:cNvGrpSpPr/>
          <p:nvPr/>
        </p:nvGrpSpPr>
        <p:grpSpPr>
          <a:xfrm>
            <a:off x="7484119" y="4133025"/>
            <a:ext cx="1137830" cy="861540"/>
            <a:chOff x="2625225" y="855400"/>
            <a:chExt cx="1307700" cy="899687"/>
          </a:xfrm>
        </p:grpSpPr>
        <p:sp>
          <p:nvSpPr>
            <p:cNvPr id="85" name="Google Shape;85;p5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5"/>
          <p:cNvSpPr txBox="1"/>
          <p:nvPr>
            <p:ph type="title"/>
          </p:nvPr>
        </p:nvSpPr>
        <p:spPr>
          <a:xfrm>
            <a:off x="1698875" y="1319200"/>
            <a:ext cx="57462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idx="1" type="subTitle"/>
          </p:nvPr>
        </p:nvSpPr>
        <p:spPr>
          <a:xfrm>
            <a:off x="2483300" y="3283700"/>
            <a:ext cx="41775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6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91" name="Google Shape;91;p6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93" name="Google Shape;93;p6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4" name="Google Shape;94;p6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6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7" name="Google Shape;97;p6"/>
          <p:cNvSpPr txBox="1"/>
          <p:nvPr>
            <p:ph type="title"/>
          </p:nvPr>
        </p:nvSpPr>
        <p:spPr>
          <a:xfrm>
            <a:off x="1924624" y="2775447"/>
            <a:ext cx="1926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" name="Google Shape;98;p6"/>
          <p:cNvSpPr txBox="1"/>
          <p:nvPr>
            <p:ph idx="2" type="title"/>
          </p:nvPr>
        </p:nvSpPr>
        <p:spPr>
          <a:xfrm>
            <a:off x="5280898" y="2775447"/>
            <a:ext cx="1926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" name="Google Shape;99;p6"/>
          <p:cNvSpPr txBox="1"/>
          <p:nvPr>
            <p:ph idx="1" type="subTitle"/>
          </p:nvPr>
        </p:nvSpPr>
        <p:spPr>
          <a:xfrm>
            <a:off x="5073175" y="3460195"/>
            <a:ext cx="23571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0" name="Google Shape;100;p6"/>
          <p:cNvSpPr txBox="1"/>
          <p:nvPr>
            <p:ph idx="3" type="subTitle"/>
          </p:nvPr>
        </p:nvSpPr>
        <p:spPr>
          <a:xfrm>
            <a:off x="1716925" y="3460195"/>
            <a:ext cx="23571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6"/>
          <p:cNvSpPr txBox="1"/>
          <p:nvPr>
            <p:ph idx="4" type="title"/>
          </p:nvPr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104" name="Google Shape;104;p7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106" name="Google Shape;106;p7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7" name="Google Shape;107;p7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7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0" name="Google Shape;110;p7"/>
          <p:cNvSpPr txBox="1"/>
          <p:nvPr>
            <p:ph type="title"/>
          </p:nvPr>
        </p:nvSpPr>
        <p:spPr>
          <a:xfrm>
            <a:off x="1028275" y="1626750"/>
            <a:ext cx="1734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7"/>
          <p:cNvSpPr txBox="1"/>
          <p:nvPr>
            <p:ph idx="1" type="subTitle"/>
          </p:nvPr>
        </p:nvSpPr>
        <p:spPr>
          <a:xfrm>
            <a:off x="902575" y="22894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7"/>
          <p:cNvSpPr txBox="1"/>
          <p:nvPr>
            <p:ph idx="2" type="title"/>
          </p:nvPr>
        </p:nvSpPr>
        <p:spPr>
          <a:xfrm>
            <a:off x="3724862" y="1626750"/>
            <a:ext cx="1734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7"/>
          <p:cNvSpPr txBox="1"/>
          <p:nvPr>
            <p:ph idx="3" type="subTitle"/>
          </p:nvPr>
        </p:nvSpPr>
        <p:spPr>
          <a:xfrm>
            <a:off x="3599162" y="22894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7"/>
          <p:cNvSpPr txBox="1"/>
          <p:nvPr>
            <p:ph idx="4" type="title"/>
          </p:nvPr>
        </p:nvSpPr>
        <p:spPr>
          <a:xfrm>
            <a:off x="1028275" y="3055025"/>
            <a:ext cx="1734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" name="Google Shape;115;p7"/>
          <p:cNvSpPr txBox="1"/>
          <p:nvPr>
            <p:ph idx="5" type="subTitle"/>
          </p:nvPr>
        </p:nvSpPr>
        <p:spPr>
          <a:xfrm>
            <a:off x="902575" y="371775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7"/>
          <p:cNvSpPr txBox="1"/>
          <p:nvPr>
            <p:ph idx="6" type="title"/>
          </p:nvPr>
        </p:nvSpPr>
        <p:spPr>
          <a:xfrm>
            <a:off x="3724862" y="3055025"/>
            <a:ext cx="1734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" name="Google Shape;117;p7"/>
          <p:cNvSpPr txBox="1"/>
          <p:nvPr>
            <p:ph idx="7" type="subTitle"/>
          </p:nvPr>
        </p:nvSpPr>
        <p:spPr>
          <a:xfrm>
            <a:off x="3599162" y="371775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7"/>
          <p:cNvSpPr txBox="1"/>
          <p:nvPr>
            <p:ph idx="8" type="title"/>
          </p:nvPr>
        </p:nvSpPr>
        <p:spPr>
          <a:xfrm>
            <a:off x="6381262" y="1626750"/>
            <a:ext cx="1734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7"/>
          <p:cNvSpPr txBox="1"/>
          <p:nvPr>
            <p:ph idx="9" type="subTitle"/>
          </p:nvPr>
        </p:nvSpPr>
        <p:spPr>
          <a:xfrm>
            <a:off x="6255562" y="22894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7"/>
          <p:cNvSpPr txBox="1"/>
          <p:nvPr>
            <p:ph idx="13" type="title"/>
          </p:nvPr>
        </p:nvSpPr>
        <p:spPr>
          <a:xfrm>
            <a:off x="6381262" y="3055025"/>
            <a:ext cx="1734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7"/>
          <p:cNvSpPr txBox="1"/>
          <p:nvPr>
            <p:ph idx="14" type="subTitle"/>
          </p:nvPr>
        </p:nvSpPr>
        <p:spPr>
          <a:xfrm>
            <a:off x="6255562" y="371775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7"/>
          <p:cNvSpPr txBox="1"/>
          <p:nvPr>
            <p:ph idx="15" type="title"/>
          </p:nvPr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8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125" name="Google Shape;125;p8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6" name="Google Shape;126;p8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127" name="Google Shape;127;p8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28" name="Google Shape;128;p8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8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1" name="Google Shape;131;p8"/>
          <p:cNvGrpSpPr/>
          <p:nvPr/>
        </p:nvGrpSpPr>
        <p:grpSpPr>
          <a:xfrm>
            <a:off x="64857" y="4179725"/>
            <a:ext cx="1137830" cy="861540"/>
            <a:chOff x="2625225" y="855400"/>
            <a:chExt cx="1307700" cy="899687"/>
          </a:xfrm>
        </p:grpSpPr>
        <p:sp>
          <p:nvSpPr>
            <p:cNvPr id="132" name="Google Shape;132;p8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8"/>
          <p:cNvSpPr txBox="1"/>
          <p:nvPr>
            <p:ph type="title"/>
          </p:nvPr>
        </p:nvSpPr>
        <p:spPr>
          <a:xfrm>
            <a:off x="926575" y="2473800"/>
            <a:ext cx="334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5" name="Google Shape;135;p8"/>
          <p:cNvSpPr txBox="1"/>
          <p:nvPr>
            <p:ph idx="2" type="title"/>
          </p:nvPr>
        </p:nvSpPr>
        <p:spPr>
          <a:xfrm>
            <a:off x="403125" y="1384975"/>
            <a:ext cx="1666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36" name="Google Shape;136;p8"/>
          <p:cNvSpPr txBox="1"/>
          <p:nvPr>
            <p:ph idx="1" type="subTitle"/>
          </p:nvPr>
        </p:nvSpPr>
        <p:spPr>
          <a:xfrm>
            <a:off x="1186825" y="3408661"/>
            <a:ext cx="28275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7" name="Google Shape;137;p8"/>
          <p:cNvGrpSpPr/>
          <p:nvPr/>
        </p:nvGrpSpPr>
        <p:grpSpPr>
          <a:xfrm>
            <a:off x="7909410" y="163840"/>
            <a:ext cx="1137830" cy="861540"/>
            <a:chOff x="2625225" y="855400"/>
            <a:chExt cx="1307700" cy="899687"/>
          </a:xfrm>
        </p:grpSpPr>
        <p:sp>
          <p:nvSpPr>
            <p:cNvPr id="138" name="Google Shape;138;p8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9"/>
          <p:cNvGrpSpPr/>
          <p:nvPr/>
        </p:nvGrpSpPr>
        <p:grpSpPr>
          <a:xfrm>
            <a:off x="7892381" y="83662"/>
            <a:ext cx="1137830" cy="861540"/>
            <a:chOff x="2625225" y="855400"/>
            <a:chExt cx="1307700" cy="899687"/>
          </a:xfrm>
        </p:grpSpPr>
        <p:sp>
          <p:nvSpPr>
            <p:cNvPr id="142" name="Google Shape;142;p9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" name="Google Shape;144;p9"/>
          <p:cNvGrpSpPr/>
          <p:nvPr/>
        </p:nvGrpSpPr>
        <p:grpSpPr>
          <a:xfrm>
            <a:off x="142632" y="1226662"/>
            <a:ext cx="1137830" cy="861540"/>
            <a:chOff x="2625225" y="855400"/>
            <a:chExt cx="1307700" cy="899687"/>
          </a:xfrm>
        </p:grpSpPr>
        <p:sp>
          <p:nvSpPr>
            <p:cNvPr id="145" name="Google Shape;145;p9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9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148" name="Google Shape;148;p9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" name="Google Shape;149;p9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150" name="Google Shape;150;p9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1" name="Google Shape;151;p9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9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9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" name="Google Shape;154;p9"/>
          <p:cNvGrpSpPr/>
          <p:nvPr/>
        </p:nvGrpSpPr>
        <p:grpSpPr>
          <a:xfrm>
            <a:off x="66432" y="3214725"/>
            <a:ext cx="1137830" cy="861540"/>
            <a:chOff x="2625225" y="855400"/>
            <a:chExt cx="1307700" cy="899687"/>
          </a:xfrm>
        </p:grpSpPr>
        <p:sp>
          <p:nvSpPr>
            <p:cNvPr id="155" name="Google Shape;155;p9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9"/>
          <p:cNvSpPr txBox="1"/>
          <p:nvPr>
            <p:ph type="title"/>
          </p:nvPr>
        </p:nvSpPr>
        <p:spPr>
          <a:xfrm>
            <a:off x="2246525" y="1427521"/>
            <a:ext cx="46509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8" name="Google Shape;158;p9"/>
          <p:cNvSpPr txBox="1"/>
          <p:nvPr>
            <p:ph idx="1" type="subTitle"/>
          </p:nvPr>
        </p:nvSpPr>
        <p:spPr>
          <a:xfrm>
            <a:off x="1877625" y="2970471"/>
            <a:ext cx="53889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9" name="Google Shape;159;p9"/>
          <p:cNvGrpSpPr/>
          <p:nvPr/>
        </p:nvGrpSpPr>
        <p:grpSpPr>
          <a:xfrm>
            <a:off x="7484119" y="4133025"/>
            <a:ext cx="1137830" cy="861540"/>
            <a:chOff x="2625225" y="855400"/>
            <a:chExt cx="1307700" cy="899687"/>
          </a:xfrm>
        </p:grpSpPr>
        <p:sp>
          <p:nvSpPr>
            <p:cNvPr id="160" name="Google Shape;160;p9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164" name="Google Shape;164;p10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166" name="Google Shape;166;p10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67" name="Google Shape;167;p10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0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0" name="Google Shape;170;p10"/>
          <p:cNvSpPr txBox="1"/>
          <p:nvPr>
            <p:ph type="title"/>
          </p:nvPr>
        </p:nvSpPr>
        <p:spPr>
          <a:xfrm>
            <a:off x="1732538" y="1144875"/>
            <a:ext cx="26811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1" name="Google Shape;171;p10"/>
          <p:cNvSpPr txBox="1"/>
          <p:nvPr>
            <p:ph idx="1" type="subTitle"/>
          </p:nvPr>
        </p:nvSpPr>
        <p:spPr>
          <a:xfrm>
            <a:off x="2502013" y="2246800"/>
            <a:ext cx="4140000" cy="17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2" name="Google Shape;172;p10"/>
          <p:cNvGrpSpPr/>
          <p:nvPr/>
        </p:nvGrpSpPr>
        <p:grpSpPr>
          <a:xfrm>
            <a:off x="141025" y="1228495"/>
            <a:ext cx="1137900" cy="861417"/>
            <a:chOff x="2333960" y="2049193"/>
            <a:chExt cx="1137900" cy="861417"/>
          </a:xfrm>
        </p:grpSpPr>
        <p:sp>
          <p:nvSpPr>
            <p:cNvPr id="173" name="Google Shape;173;p10"/>
            <p:cNvSpPr/>
            <p:nvPr/>
          </p:nvSpPr>
          <p:spPr>
            <a:xfrm>
              <a:off x="2333960" y="2049193"/>
              <a:ext cx="539100" cy="6309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2333960" y="2175010"/>
              <a:ext cx="1137900" cy="7356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" name="Google Shape;175;p10"/>
          <p:cNvGrpSpPr/>
          <p:nvPr/>
        </p:nvGrpSpPr>
        <p:grpSpPr>
          <a:xfrm>
            <a:off x="7898675" y="152407"/>
            <a:ext cx="1137900" cy="861417"/>
            <a:chOff x="2333960" y="2049193"/>
            <a:chExt cx="1137900" cy="861417"/>
          </a:xfrm>
        </p:grpSpPr>
        <p:sp>
          <p:nvSpPr>
            <p:cNvPr id="176" name="Google Shape;176;p10"/>
            <p:cNvSpPr/>
            <p:nvPr/>
          </p:nvSpPr>
          <p:spPr>
            <a:xfrm>
              <a:off x="2333960" y="2049193"/>
              <a:ext cx="539100" cy="6309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2333960" y="2175010"/>
              <a:ext cx="1137900" cy="7356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10"/>
          <p:cNvGrpSpPr/>
          <p:nvPr/>
        </p:nvGrpSpPr>
        <p:grpSpPr>
          <a:xfrm>
            <a:off x="7273275" y="2529082"/>
            <a:ext cx="1137900" cy="861417"/>
            <a:chOff x="2333960" y="2049193"/>
            <a:chExt cx="1137900" cy="861417"/>
          </a:xfrm>
        </p:grpSpPr>
        <p:sp>
          <p:nvSpPr>
            <p:cNvPr id="179" name="Google Shape;179;p10"/>
            <p:cNvSpPr/>
            <p:nvPr/>
          </p:nvSpPr>
          <p:spPr>
            <a:xfrm>
              <a:off x="2333960" y="2049193"/>
              <a:ext cx="539100" cy="6309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2333960" y="2175010"/>
              <a:ext cx="1137900" cy="7356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10"/>
          <p:cNvGrpSpPr/>
          <p:nvPr/>
        </p:nvGrpSpPr>
        <p:grpSpPr>
          <a:xfrm>
            <a:off x="645250" y="3594420"/>
            <a:ext cx="1137900" cy="861417"/>
            <a:chOff x="2333960" y="2049193"/>
            <a:chExt cx="1137900" cy="861417"/>
          </a:xfrm>
        </p:grpSpPr>
        <p:sp>
          <p:nvSpPr>
            <p:cNvPr id="182" name="Google Shape;182;p10"/>
            <p:cNvSpPr/>
            <p:nvPr/>
          </p:nvSpPr>
          <p:spPr>
            <a:xfrm>
              <a:off x="2333960" y="2049193"/>
              <a:ext cx="539100" cy="6309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2333960" y="2175010"/>
              <a:ext cx="1137900" cy="7356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38325" y="445025"/>
            <a:ext cx="786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b="1" i="0" sz="3000" u="none" cap="none" strike="noStrik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38325" y="1152475"/>
            <a:ext cx="7867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Relationship Id="rId8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5.jpg"/><Relationship Id="rId5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DE9C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0"/>
          <p:cNvSpPr txBox="1"/>
          <p:nvPr>
            <p:ph type="ctrTitle"/>
          </p:nvPr>
        </p:nvSpPr>
        <p:spPr>
          <a:xfrm>
            <a:off x="2769950" y="1977800"/>
            <a:ext cx="3343200" cy="7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lang="en">
                <a:solidFill>
                  <a:srgbClr val="863820"/>
                </a:solidFill>
              </a:rPr>
              <a:t>Lucky Pets</a:t>
            </a:r>
            <a:endParaRPr xmlns:a="http://schemas.openxmlformats.org/drawingml/2006/main">
              <a:solidFill>
                <a:srgbClr val="863820"/>
              </a:solidFill>
            </a:endParaRPr>
          </a:p>
        </p:txBody>
      </p:sp>
      <p:sp>
        <p:nvSpPr>
          <p:cNvPr id="427" name="Google Shape;427;p30"/>
          <p:cNvSpPr txBox="1"/>
          <p:nvPr>
            <p:ph idx="1" type="subTitle"/>
          </p:nvPr>
        </p:nvSpPr>
        <p:spPr>
          <a:xfrm>
            <a:off x="2403650" y="2571750"/>
            <a:ext cx="4265700" cy="23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"/>
              <a:buFont typeface="Arial"/>
              <a:buNone/>
            </a:pPr>
            <a:r xmlns:a="http://schemas.openxmlformats.org/drawingml/2006/main">
              <a:rPr b="1" lang="en" sz="1580">
                <a:solidFill>
                  <a:srgbClr val="863820"/>
                </a:solidFill>
              </a:rPr>
              <a:t>Computer Engineering</a:t>
            </a:r>
            <a:endParaRPr xmlns:a="http://schemas.openxmlformats.org/drawingml/2006/main" b="1" sz="1260">
              <a:solidFill>
                <a:srgbClr val="863820"/>
              </a:solidFill>
            </a:endParaRPr>
          </a:p>
          <a:p>
            <a:pPr xmlns:a="http://schemas.openxmlformats.org/drawingml/2006/main"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40"/>
              <a:buFont typeface="Arial"/>
              <a:buNone/>
            </a:pPr>
            <a:r xmlns:a="http://schemas.openxmlformats.org/drawingml/2006/main">
              <a:rPr b="1" lang="en" sz="1100">
                <a:solidFill>
                  <a:srgbClr val="863820"/>
                </a:solidFill>
              </a:rPr>
              <a:t>School of Informatics and Telecommunications</a:t>
            </a:r>
            <a:endParaRPr xmlns:a="http://schemas.openxmlformats.org/drawingml/2006/main" b="1" sz="1100">
              <a:solidFill>
                <a:srgbClr val="863820"/>
              </a:solidFill>
            </a:endParaRPr>
          </a:p>
          <a:p>
            <a:pPr xmlns:a="http://schemas.openxmlformats.org/drawingml/2006/main"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440"/>
              <a:buNone/>
            </a:pPr>
            <a:r xmlns:a="http://schemas.openxmlformats.org/drawingml/2006/main">
              <a:rPr b="1" lang="en" sz="1100">
                <a:solidFill>
                  <a:srgbClr val="863820"/>
                </a:solidFill>
              </a:rPr>
              <a:t>Puente Alto Headquarters</a:t>
            </a:r>
            <a:endParaRPr xmlns:a="http://schemas.openxmlformats.org/drawingml/2006/main" b="1" sz="1100">
              <a:solidFill>
                <a:srgbClr val="863820"/>
              </a:solidFill>
            </a:endParaRPr>
          </a:p>
          <a:p>
            <a:pPr xmlns:a="http://schemas.openxmlformats.org/drawingml/2006/main"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40"/>
              <a:buFont typeface="Arial"/>
              <a:buNone/>
            </a:pPr>
            <a:r xmlns:a="http://schemas.openxmlformats.org/drawingml/2006/main">
              <a:rPr b="1" lang="en" sz="1000">
                <a:solidFill>
                  <a:srgbClr val="863820"/>
                </a:solidFill>
              </a:rPr>
              <a:t>2024</a:t>
            </a:r>
            <a:endParaRPr xmlns:a="http://schemas.openxmlformats.org/drawingml/2006/main" b="1" sz="1000">
              <a:solidFill>
                <a:srgbClr val="863820"/>
              </a:solidFill>
            </a:endParaRPr>
          </a:p>
          <a:p>
            <a:pPr xmlns:a="http://schemas.openxmlformats.org/drawingml/2006/main"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 xmlns:a="http://schemas.openxmlformats.org/drawingml/2006/main">
              <a:t/>
            </a:r>
            <a:endParaRPr xmlns:a="http://schemas.openxmlformats.org/drawingml/2006/main" b="1" sz="1320">
              <a:solidFill>
                <a:srgbClr val="863820"/>
              </a:solidFill>
            </a:endParaRPr>
          </a:p>
          <a:p>
            <a:pPr xmlns:a="http://schemas.openxmlformats.org/drawingml/2006/main"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 xmlns:a="http://schemas.openxmlformats.org/drawingml/2006/main">
              <a:rPr b="1" lang="en" sz="1320">
                <a:solidFill>
                  <a:srgbClr val="863820"/>
                </a:solidFill>
              </a:rPr>
              <a:t>Professor: Jeanette Leonelli</a:t>
            </a:r>
            <a:endParaRPr xmlns:a="http://schemas.openxmlformats.org/drawingml/2006/main" b="1" sz="1320">
              <a:solidFill>
                <a:srgbClr val="863820"/>
              </a:solidFill>
            </a:endParaRPr>
          </a:p>
          <a:p>
            <a:pPr xmlns:a="http://schemas.openxmlformats.org/drawingml/2006/main"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 xmlns:a="http://schemas.openxmlformats.org/drawingml/2006/main">
              <a:rPr b="1" lang="en" sz="1320">
                <a:solidFill>
                  <a:srgbClr val="863820"/>
                </a:solidFill>
              </a:rPr>
              <a:t>Capstone Section: 001D</a:t>
            </a:r>
            <a:endParaRPr xmlns:a="http://schemas.openxmlformats.org/drawingml/2006/main" b="1" sz="1320">
              <a:solidFill>
                <a:srgbClr val="863820"/>
              </a:solidFill>
            </a:endParaRPr>
          </a:p>
        </p:txBody>
      </p:sp>
      <p:pic>
        <p:nvPicPr>
          <p:cNvPr id="428" name="Google Shape;4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4150" y="366800"/>
            <a:ext cx="1951675" cy="290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9"/>
          <p:cNvSpPr txBox="1"/>
          <p:nvPr>
            <p:ph type="title"/>
          </p:nvPr>
        </p:nvSpPr>
        <p:spPr>
          <a:xfrm>
            <a:off x="98750" y="1986775"/>
            <a:ext cx="2616900" cy="14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lang="en"/>
              <a:t>System Design - Use Case Diagram (APP)</a:t>
            </a:r>
            <a:endParaRPr xmlns:a="http://schemas.openxmlformats.org/drawingml/2006/main"/>
          </a:p>
        </p:txBody>
      </p:sp>
      <p:pic>
        <p:nvPicPr>
          <p:cNvPr id="498" name="Google Shape;4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825" y="35425"/>
            <a:ext cx="6279250" cy="507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0"/>
          <p:cNvSpPr txBox="1"/>
          <p:nvPr>
            <p:ph type="title"/>
          </p:nvPr>
        </p:nvSpPr>
        <p:spPr>
          <a:xfrm>
            <a:off x="98750" y="1986775"/>
            <a:ext cx="2616900" cy="14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lang="en"/>
              <a:t>System Design - Use Case Diagram (Software)</a:t>
            </a:r>
            <a:endParaRPr xmlns:a="http://schemas.openxmlformats.org/drawingml/2006/main"/>
          </a:p>
        </p:txBody>
      </p:sp>
      <p:pic>
        <p:nvPicPr>
          <p:cNvPr id="504" name="Google Shape;5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150" y="16688"/>
            <a:ext cx="6366524" cy="51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DE9C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1"/>
          <p:cNvSpPr txBox="1"/>
          <p:nvPr>
            <p:ph type="title"/>
          </p:nvPr>
        </p:nvSpPr>
        <p:spPr>
          <a:xfrm>
            <a:off x="339425" y="353900"/>
            <a:ext cx="8520600" cy="6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b="0" lang="en" sz="3600">
                <a:solidFill>
                  <a:srgbClr val="863820"/>
                </a:solidFill>
                <a:latin typeface="Calibri"/>
                <a:ea typeface="Calibri"/>
                <a:cs typeface="Calibri"/>
                <a:sym typeface="Calibri"/>
              </a:rPr>
              <a:t>Development Technologies</a:t>
            </a:r>
            <a:endParaRPr xmlns:a="http://schemas.openxmlformats.org/drawingml/2006/main">
              <a:solidFill>
                <a:srgbClr val="863820"/>
              </a:solidFill>
            </a:endParaRPr>
          </a:p>
        </p:txBody>
      </p:sp>
      <p:pic>
        <p:nvPicPr>
          <p:cNvPr id="510" name="Google Shape;5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846" y="1151675"/>
            <a:ext cx="3330725" cy="214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0850" y="3296638"/>
            <a:ext cx="3330724" cy="132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100" y="1151687"/>
            <a:ext cx="3433699" cy="11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1452" y="1151675"/>
            <a:ext cx="1029400" cy="112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9125" y="2143675"/>
            <a:ext cx="4181724" cy="12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67150" y="3430525"/>
            <a:ext cx="3433701" cy="1196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2"/>
          <p:cNvSpPr txBox="1"/>
          <p:nvPr>
            <p:ph type="title"/>
          </p:nvPr>
        </p:nvSpPr>
        <p:spPr>
          <a:xfrm>
            <a:off x="218175" y="335450"/>
            <a:ext cx="8403300" cy="4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lang="en" sz="2200"/>
              <a:t>Planning - schedule with important project milestones</a:t>
            </a:r>
            <a:endParaRPr xmlns:a="http://schemas.openxmlformats.org/drawingml/2006/main" sz="2200"/>
          </a:p>
        </p:txBody>
      </p:sp>
      <p:pic>
        <p:nvPicPr>
          <p:cNvPr id="521" name="Google Shape;5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5" y="775450"/>
            <a:ext cx="9116952" cy="352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DE9C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3"/>
          <p:cNvSpPr txBox="1"/>
          <p:nvPr>
            <p:ph type="title"/>
          </p:nvPr>
        </p:nvSpPr>
        <p:spPr>
          <a:xfrm>
            <a:off x="668525" y="372700"/>
            <a:ext cx="82803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b="0" lang="en" sz="3600">
                <a:solidFill>
                  <a:srgbClr val="863820"/>
                </a:solidFill>
                <a:latin typeface="Calibri"/>
                <a:ea typeface="Calibri"/>
                <a:cs typeface="Calibri"/>
                <a:sym typeface="Calibri"/>
              </a:rPr>
              <a:t>Development Test Plan</a:t>
            </a:r>
            <a:endParaRPr xmlns:a="http://schemas.openxmlformats.org/drawingml/2006/main">
              <a:solidFill>
                <a:srgbClr val="863820"/>
              </a:solidFill>
            </a:endParaRPr>
          </a:p>
        </p:txBody>
      </p:sp>
      <p:sp>
        <p:nvSpPr>
          <p:cNvPr id="527" name="Google Shape;527;p43"/>
          <p:cNvSpPr txBox="1"/>
          <p:nvPr/>
        </p:nvSpPr>
        <p:spPr>
          <a:xfrm>
            <a:off x="360900" y="1059000"/>
            <a:ext cx="83655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b="1" lang="en" sz="1500">
                <a:latin typeface="Lato"/>
                <a:ea typeface="Lato"/>
                <a:cs typeface="Lato"/>
                <a:sym typeface="Lato"/>
              </a:rPr>
              <a:t>To check the correct functionality of the system, different tests were carried out based on the 3 systems developed (Web, Mobile and Desktop) and Database. For the latter case, different tests were carried out, including:</a:t>
            </a:r>
            <a:endParaRPr xmlns:a="http://schemas.openxmlformats.org/drawingml/2006/main" b="1" sz="15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b="1" sz="15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b="1" lang="en" sz="1500">
                <a:latin typeface="Lato"/>
                <a:ea typeface="Lato"/>
                <a:cs typeface="Lato"/>
                <a:sym typeface="Lato"/>
              </a:rPr>
              <a:t>Tests Database:</a:t>
            </a:r>
            <a:endParaRPr xmlns:a="http://schemas.openxmlformats.org/drawingml/2006/main" b="1" sz="15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 xmlns:a="http://schemas.openxmlformats.org/drawingml/2006/main">
              <a:rPr b="1" lang="en">
                <a:latin typeface="Lato"/>
                <a:ea typeface="Lato"/>
                <a:cs typeface="Lato"/>
                <a:sym typeface="Lato"/>
              </a:rPr>
              <a:t>Simultaneous Inserts - Concurrency Test</a:t>
            </a:r>
            <a:endParaRPr xmlns:a="http://schemas.openxmlformats.org/drawingml/2006/main" b="1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 xmlns:a="http://schemas.openxmlformats.org/drawingml/2006/main">
              <a:rPr b="1" lang="en">
                <a:latin typeface="Lato"/>
                <a:ea typeface="Lato"/>
                <a:cs typeface="Lato"/>
                <a:sym typeface="Lato"/>
              </a:rPr>
              <a:t>Bulk record upload</a:t>
            </a:r>
            <a:endParaRPr xmlns:a="http://schemas.openxmlformats.org/drawingml/2006/main" b="1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 xmlns:a="http://schemas.openxmlformats.org/drawingml/2006/main">
              <a:rPr b="1" lang="en">
                <a:latin typeface="Lato"/>
                <a:ea typeface="Lato"/>
                <a:cs typeface="Lato"/>
                <a:sym typeface="Lato"/>
              </a:rPr>
              <a:t>Insertion based on a query</a:t>
            </a:r>
            <a:endParaRPr xmlns:a="http://schemas.openxmlformats.org/drawingml/2006/main" b="1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 xmlns:a="http://schemas.openxmlformats.org/drawingml/2006/main">
              <a:rPr b="1" lang="en">
                <a:latin typeface="Lato"/>
                <a:ea typeface="Lato"/>
                <a:cs typeface="Lato"/>
                <a:sym typeface="Lato"/>
              </a:rPr>
              <a:t>Delete all records from a table</a:t>
            </a:r>
            <a:endParaRPr xmlns:a="http://schemas.openxmlformats.org/drawingml/2006/main" b="1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 xmlns:a="http://schemas.openxmlformats.org/drawingml/2006/main">
              <a:rPr b="1" lang="en">
                <a:latin typeface="Lato"/>
                <a:ea typeface="Lato"/>
                <a:cs typeface="Lato"/>
                <a:sym typeface="Lato"/>
              </a:rPr>
              <a:t>Delete a range of records from a table</a:t>
            </a:r>
            <a:endParaRPr xmlns:a="http://schemas.openxmlformats.org/drawingml/2006/main" b="1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 xmlns:a="http://schemas.openxmlformats.org/drawingml/2006/main">
              <a:rPr b="1" lang="en">
                <a:latin typeface="Lato"/>
                <a:ea typeface="Lato"/>
                <a:cs typeface="Lato"/>
                <a:sym typeface="Lato"/>
              </a:rPr>
              <a:t>Delete a range of records from a table and recover them with rollback</a:t>
            </a:r>
            <a:endParaRPr xmlns:a="http://schemas.openxmlformats.org/drawingml/2006/main" b="1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 xmlns:a="http://schemas.openxmlformats.org/drawingml/2006/main">
              <a:rPr b="1" lang="en">
                <a:latin typeface="Lato"/>
                <a:ea typeface="Lato"/>
                <a:cs typeface="Lato"/>
                <a:sym typeface="Lato"/>
              </a:rPr>
              <a:t>Update to a field</a:t>
            </a:r>
            <a:endParaRPr xmlns:a="http://schemas.openxmlformats.org/drawingml/2006/main" b="1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 xmlns:a="http://schemas.openxmlformats.org/drawingml/2006/main">
              <a:rPr b="1" lang="en">
                <a:latin typeface="Lato"/>
                <a:ea typeface="Lato"/>
                <a:cs typeface="Lato"/>
                <a:sym typeface="Lato"/>
              </a:rPr>
              <a:t>Update to a field - cascading</a:t>
            </a:r>
            <a:endParaRPr xmlns:a="http://schemas.openxmlformats.org/drawingml/2006/main" b="1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 xmlns:a="http://schemas.openxmlformats.org/drawingml/2006/main">
              <a:rPr b="1" lang="en">
                <a:latin typeface="Lato"/>
                <a:ea typeface="Lato"/>
                <a:cs typeface="Lato"/>
                <a:sym typeface="Lato"/>
              </a:rPr>
              <a:t>Insertion test while system is overloaded</a:t>
            </a:r>
            <a:endParaRPr xmlns:a="http://schemas.openxmlformats.org/drawingml/2006/main" b="1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 xmlns:a="http://schemas.openxmlformats.org/drawingml/2006/main">
              <a:rPr b="1" lang="en">
                <a:latin typeface="Lato"/>
                <a:ea typeface="Lato"/>
                <a:cs typeface="Lato"/>
                <a:sym typeface="Lato"/>
              </a:rPr>
              <a:t>Backup of the entire database</a:t>
            </a:r>
            <a:endParaRPr xmlns:a="http://schemas.openxmlformats.org/drawingml/2006/main" b="1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 xmlns:a="http://schemas.openxmlformats.org/drawingml/2006/main">
              <a:rPr b="1" lang="en">
                <a:latin typeface="Lato"/>
                <a:ea typeface="Lato"/>
                <a:cs typeface="Lato"/>
                <a:sym typeface="Lato"/>
              </a:rPr>
              <a:t>Backup restoration of the entire database</a:t>
            </a:r>
            <a:endParaRPr xmlns:a="http://schemas.openxmlformats.org/drawingml/2006/main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DE9C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/>
          <p:nvPr>
            <p:ph type="title"/>
          </p:nvPr>
        </p:nvSpPr>
        <p:spPr>
          <a:xfrm>
            <a:off x="668525" y="372700"/>
            <a:ext cx="82803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b="0" lang="en" sz="3600">
                <a:solidFill>
                  <a:srgbClr val="863820"/>
                </a:solidFill>
                <a:latin typeface="Calibri"/>
                <a:ea typeface="Calibri"/>
                <a:cs typeface="Calibri"/>
                <a:sym typeface="Calibri"/>
              </a:rPr>
              <a:t>Development Test Plan</a:t>
            </a:r>
            <a:endParaRPr xmlns:a="http://schemas.openxmlformats.org/drawingml/2006/main">
              <a:solidFill>
                <a:srgbClr val="863820"/>
              </a:solidFill>
            </a:endParaRPr>
          </a:p>
        </p:txBody>
      </p:sp>
      <p:sp>
        <p:nvSpPr>
          <p:cNvPr id="533" name="Google Shape;533;p44"/>
          <p:cNvSpPr txBox="1"/>
          <p:nvPr/>
        </p:nvSpPr>
        <p:spPr>
          <a:xfrm>
            <a:off x="360900" y="1059000"/>
            <a:ext cx="4621500" cy="3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b="1" lang="en" sz="2100">
                <a:latin typeface="Lato"/>
                <a:ea typeface="Lato"/>
                <a:cs typeface="Lato"/>
                <a:sym typeface="Lato"/>
              </a:rPr>
              <a:t>Tests Website:</a:t>
            </a:r>
            <a:endParaRPr xmlns:a="http://schemas.openxmlformats.org/drawingml/2006/main" b="1" sz="21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 xmlns:a="http://schemas.openxmlformats.org/drawingml/2006/main">
              <a:rPr b="1" lang="en" sz="1700">
                <a:latin typeface="Lato"/>
                <a:ea typeface="Lato"/>
                <a:cs typeface="Lato"/>
                <a:sym typeface="Lato"/>
              </a:rPr>
              <a:t>Insert data into tables from a form</a:t>
            </a:r>
            <a:endParaRPr xmlns:a="http://schemas.openxmlformats.org/drawingml/2006/main" b="1" sz="17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 xmlns:a="http://schemas.openxmlformats.org/drawingml/2006/main">
              <a:rPr b="1" lang="en" sz="1700">
                <a:latin typeface="Lato"/>
                <a:ea typeface="Lato"/>
                <a:cs typeface="Lato"/>
                <a:sym typeface="Lato"/>
              </a:rPr>
              <a:t>Modify table data through the web page</a:t>
            </a:r>
            <a:endParaRPr xmlns:a="http://schemas.openxmlformats.org/drawingml/2006/main" b="1" sz="17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 xmlns:a="http://schemas.openxmlformats.org/drawingml/2006/main">
              <a:rPr b="1" lang="en" sz="1700">
                <a:latin typeface="Lato"/>
                <a:ea typeface="Lato"/>
                <a:cs typeface="Lato"/>
                <a:sym typeface="Lato"/>
              </a:rPr>
              <a:t>Delete data from tables via the web page</a:t>
            </a:r>
            <a:endParaRPr xmlns:a="http://schemas.openxmlformats.org/drawingml/2006/main" b="1" sz="17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 xmlns:a="http://schemas.openxmlformats.org/drawingml/2006/main">
              <a:rPr b="1" lang="en" sz="1700">
                <a:latin typeface="Lato"/>
                <a:ea typeface="Lato"/>
                <a:cs typeface="Lato"/>
                <a:sym typeface="Lato"/>
              </a:rPr>
              <a:t>List data from tables through the web page</a:t>
            </a:r>
            <a:endParaRPr xmlns:a="http://schemas.openxmlformats.org/drawingml/2006/main" b="1" sz="17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 xmlns:a="http://schemas.openxmlformats.org/drawingml/2006/main">
              <a:rPr b="1" lang="en" sz="1700">
                <a:latin typeface="Lato"/>
                <a:ea typeface="Lato"/>
                <a:cs typeface="Lato"/>
                <a:sym typeface="Lato"/>
              </a:rPr>
              <a:t>Managing users logged in to the website</a:t>
            </a:r>
            <a:endParaRPr xmlns:a="http://schemas.openxmlformats.org/drawingml/2006/main" b="1" sz="17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 xmlns:a="http://schemas.openxmlformats.org/drawingml/2006/main">
              <a:rPr b="1" lang="en" sz="1700">
                <a:latin typeface="Lato"/>
                <a:ea typeface="Lato"/>
                <a:cs typeface="Lato"/>
                <a:sym typeface="Lato"/>
              </a:rPr>
              <a:t>Management of affiliated users who have made purchases on the website</a:t>
            </a:r>
            <a:endParaRPr xmlns:a="http://schemas.openxmlformats.org/drawingml/2006/main" b="1" sz="17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4" name="Google Shape;534;p44"/>
          <p:cNvCxnSpPr/>
          <p:nvPr/>
        </p:nvCxnSpPr>
        <p:spPr>
          <a:xfrm>
            <a:off x="5048250" y="1003800"/>
            <a:ext cx="14700" cy="3846600"/>
          </a:xfrm>
          <a:prstGeom prst="straightConnector1">
            <a:avLst/>
          </a:prstGeom>
          <a:noFill/>
          <a:ln cap="flat" cmpd="sng" w="38100">
            <a:solidFill>
              <a:srgbClr val="2D2E2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44"/>
          <p:cNvSpPr txBox="1"/>
          <p:nvPr/>
        </p:nvSpPr>
        <p:spPr>
          <a:xfrm>
            <a:off x="5033600" y="1003800"/>
            <a:ext cx="1758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b="1" lang="en" sz="2100">
                <a:latin typeface="Lato"/>
                <a:ea typeface="Lato"/>
                <a:cs typeface="Lato"/>
                <a:sym typeface="Lato"/>
              </a:rPr>
              <a:t>Evidence</a:t>
            </a:r>
            <a:endParaRPr xmlns:a="http://schemas.openxmlformats.org/drawingml/2006/main" b="1"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6" name="Google Shape;5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000" y="1374238"/>
            <a:ext cx="3685350" cy="31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DE9C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5"/>
          <p:cNvSpPr txBox="1"/>
          <p:nvPr>
            <p:ph type="title"/>
          </p:nvPr>
        </p:nvSpPr>
        <p:spPr>
          <a:xfrm>
            <a:off x="668525" y="372700"/>
            <a:ext cx="82803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b="0" lang="en" sz="3600">
                <a:solidFill>
                  <a:srgbClr val="863820"/>
                </a:solidFill>
                <a:latin typeface="Calibri"/>
                <a:ea typeface="Calibri"/>
                <a:cs typeface="Calibri"/>
                <a:sym typeface="Calibri"/>
              </a:rPr>
              <a:t>Development Test Plan</a:t>
            </a:r>
            <a:endParaRPr xmlns:a="http://schemas.openxmlformats.org/drawingml/2006/main">
              <a:solidFill>
                <a:srgbClr val="863820"/>
              </a:solidFill>
            </a:endParaRPr>
          </a:p>
        </p:txBody>
      </p:sp>
      <p:sp>
        <p:nvSpPr>
          <p:cNvPr id="542" name="Google Shape;542;p45"/>
          <p:cNvSpPr txBox="1"/>
          <p:nvPr/>
        </p:nvSpPr>
        <p:spPr>
          <a:xfrm>
            <a:off x="360900" y="1059000"/>
            <a:ext cx="8365500" cy="4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b="1" lang="en" sz="2100">
                <a:latin typeface="Lato"/>
                <a:ea typeface="Lato"/>
                <a:cs typeface="Lato"/>
                <a:sym typeface="Lato"/>
              </a:rPr>
              <a:t>Mobile App Testing:</a:t>
            </a:r>
            <a:endParaRPr xmlns:a="http://schemas.openxmlformats.org/drawingml/2006/main" b="1" sz="21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 xmlns:a="http://schemas.openxmlformats.org/drawingml/2006/main">
              <a:rPr b="1" lang="en">
                <a:latin typeface="Lato"/>
                <a:ea typeface="Lato"/>
                <a:cs typeface="Lato"/>
                <a:sym typeface="Lato"/>
              </a:rPr>
              <a:t>Testing User Data Insertion</a:t>
            </a:r>
            <a:endParaRPr xmlns:a="http://schemas.openxmlformats.org/drawingml/2006/main" b="1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 xmlns:a="http://schemas.openxmlformats.org/drawingml/2006/main">
              <a:rPr b="1" lang="en">
                <a:latin typeface="Lato"/>
                <a:ea typeface="Lato"/>
                <a:cs typeface="Lato"/>
                <a:sym typeface="Lato"/>
              </a:rPr>
              <a:t>Testing User Data Modification</a:t>
            </a:r>
            <a:endParaRPr xmlns:a="http://schemas.openxmlformats.org/drawingml/2006/main" b="1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 xmlns:a="http://schemas.openxmlformats.org/drawingml/2006/main">
              <a:rPr b="1" lang="en">
                <a:latin typeface="Lato"/>
                <a:ea typeface="Lato"/>
                <a:cs typeface="Lato"/>
                <a:sym typeface="Lato"/>
              </a:rPr>
              <a:t>Testing travel data insertion</a:t>
            </a:r>
            <a:endParaRPr xmlns:a="http://schemas.openxmlformats.org/drawingml/2006/main" b="1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 xmlns:a="http://schemas.openxmlformats.org/drawingml/2006/main">
              <a:rPr b="1" lang="en">
                <a:latin typeface="Lato"/>
                <a:ea typeface="Lato"/>
                <a:cs typeface="Lato"/>
                <a:sym typeface="Lato"/>
              </a:rPr>
              <a:t>Travel data deletion test</a:t>
            </a:r>
            <a:endParaRPr xmlns:a="http://schemas.openxmlformats.org/drawingml/2006/main" b="1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 xmlns:a="http://schemas.openxmlformats.org/drawingml/2006/main">
              <a:rPr b="1" lang="en">
                <a:latin typeface="Lato"/>
                <a:ea typeface="Lato"/>
                <a:cs typeface="Lato"/>
                <a:sym typeface="Lato"/>
              </a:rPr>
              <a:t>Travel data modification test</a:t>
            </a:r>
            <a:endParaRPr xmlns:a="http://schemas.openxmlformats.org/drawingml/2006/main" b="1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 xmlns:a="http://schemas.openxmlformats.org/drawingml/2006/main">
              <a:rPr b="1" lang="en">
                <a:latin typeface="Lato"/>
                <a:ea typeface="Lato"/>
                <a:cs typeface="Lato"/>
                <a:sym typeface="Lato"/>
              </a:rPr>
              <a:t>Travel data listing test</a:t>
            </a:r>
            <a:endParaRPr xmlns:a="http://schemas.openxmlformats.org/drawingml/2006/main" b="1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 xmlns:a="http://schemas.openxmlformats.org/drawingml/2006/main">
              <a:rPr b="1" lang="en">
                <a:latin typeface="Lato"/>
                <a:ea typeface="Lato"/>
                <a:cs typeface="Lato"/>
                <a:sym typeface="Lato"/>
              </a:rPr>
              <a:t>Geolocation taking test</a:t>
            </a:r>
            <a:endParaRPr xmlns:a="http://schemas.openxmlformats.org/drawingml/2006/main" b="1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 xmlns:a="http://schemas.openxmlformats.org/drawingml/2006/main">
              <a:rPr b="1" lang="en">
                <a:latin typeface="Lato"/>
                <a:ea typeface="Lato"/>
                <a:cs typeface="Lato"/>
                <a:sym typeface="Lato"/>
              </a:rPr>
              <a:t>Test of membership list (clinics)</a:t>
            </a:r>
            <a:endParaRPr xmlns:a="http://schemas.openxmlformats.org/drawingml/2006/main" b="1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b="1"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3" name="Google Shape;5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425" y="2912225"/>
            <a:ext cx="3911926" cy="9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525" y="1155788"/>
            <a:ext cx="3193724" cy="15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5"/>
          <p:cNvSpPr/>
          <p:nvPr/>
        </p:nvSpPr>
        <p:spPr>
          <a:xfrm>
            <a:off x="5487825" y="3267500"/>
            <a:ext cx="1544100" cy="3408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DE9C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6"/>
          <p:cNvSpPr txBox="1"/>
          <p:nvPr>
            <p:ph type="title"/>
          </p:nvPr>
        </p:nvSpPr>
        <p:spPr>
          <a:xfrm>
            <a:off x="668525" y="372700"/>
            <a:ext cx="82803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b="0" lang="en" sz="3600">
                <a:solidFill>
                  <a:srgbClr val="863820"/>
                </a:solidFill>
                <a:latin typeface="Calibri"/>
                <a:ea typeface="Calibri"/>
                <a:cs typeface="Calibri"/>
                <a:sym typeface="Calibri"/>
              </a:rPr>
              <a:t>Development Test Plan</a:t>
            </a:r>
            <a:endParaRPr xmlns:a="http://schemas.openxmlformats.org/drawingml/2006/main">
              <a:solidFill>
                <a:srgbClr val="863820"/>
              </a:solidFill>
            </a:endParaRPr>
          </a:p>
        </p:txBody>
      </p:sp>
      <p:sp>
        <p:nvSpPr>
          <p:cNvPr id="551" name="Google Shape;551;p46"/>
          <p:cNvSpPr txBox="1"/>
          <p:nvPr/>
        </p:nvSpPr>
        <p:spPr>
          <a:xfrm>
            <a:off x="314200" y="996900"/>
            <a:ext cx="5176800" cy="20778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b="1" lang="en" sz="2700">
                <a:latin typeface="Lato"/>
                <a:ea typeface="Lato"/>
                <a:cs typeface="Lato"/>
                <a:sym typeface="Lato"/>
              </a:rPr>
              <a:t>Desktop Software Testing:</a:t>
            </a:r>
            <a:endParaRPr xmlns:a="http://schemas.openxmlformats.org/drawingml/2006/main" b="1" sz="27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 xmlns:a="http://schemas.openxmlformats.org/drawingml/2006/main">
              <a:rPr b="1" lang="en" sz="1200">
                <a:latin typeface="Lato"/>
                <a:ea typeface="Lato"/>
                <a:cs typeface="Lato"/>
                <a:sym typeface="Lato"/>
              </a:rPr>
              <a:t>Testing User Data Insertion</a:t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 xmlns:a="http://schemas.openxmlformats.org/drawingml/2006/main">
              <a:rPr b="1" lang="en" sz="1200">
                <a:latin typeface="Lato"/>
                <a:ea typeface="Lato"/>
                <a:cs typeface="Lato"/>
                <a:sym typeface="Lato"/>
              </a:rPr>
              <a:t>Testing User Data Deletion</a:t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 xmlns:a="http://schemas.openxmlformats.org/drawingml/2006/main">
              <a:rPr b="1" lang="en" sz="1200">
                <a:latin typeface="Lato"/>
                <a:ea typeface="Lato"/>
                <a:cs typeface="Lato"/>
                <a:sym typeface="Lato"/>
              </a:rPr>
              <a:t>Testing User Data Modification</a:t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 xmlns:a="http://schemas.openxmlformats.org/drawingml/2006/main">
              <a:rPr b="1" lang="en" sz="1200">
                <a:latin typeface="Lato"/>
                <a:ea typeface="Lato"/>
                <a:cs typeface="Lato"/>
                <a:sym typeface="Lato"/>
              </a:rPr>
              <a:t>PDF Report Generation Test</a:t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 xmlns:a="http://schemas.openxmlformats.org/drawingml/2006/main">
              <a:rPr b="1" lang="en" sz="1200">
                <a:latin typeface="Lato"/>
                <a:ea typeface="Lato"/>
                <a:cs typeface="Lato"/>
                <a:sym typeface="Lato"/>
              </a:rPr>
              <a:t>Excel report generation test</a:t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 xmlns:a="http://schemas.openxmlformats.org/drawingml/2006/main">
              <a:rPr b="1" lang="en" sz="1200">
                <a:latin typeface="Lato"/>
                <a:ea typeface="Lato"/>
                <a:cs typeface="Lato"/>
                <a:sym typeface="Lato"/>
              </a:rPr>
              <a:t>System Entrance Test</a:t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 xmlns:a="http://schemas.openxmlformats.org/drawingml/2006/main">
              <a:rPr b="1" lang="en" sz="1200">
                <a:latin typeface="Lato"/>
                <a:ea typeface="Lato"/>
                <a:cs typeface="Lato"/>
                <a:sym typeface="Lato"/>
              </a:rPr>
              <a:t>Proof of Care Record</a:t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 xmlns:a="http://schemas.openxmlformats.org/drawingml/2006/main">
              <a:rPr b="1" lang="en" sz="1200">
                <a:latin typeface="Lato"/>
                <a:ea typeface="Lato"/>
                <a:cs typeface="Lato"/>
                <a:sym typeface="Lato"/>
              </a:rPr>
              <a:t>Attention state modification test</a:t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46"/>
          <p:cNvSpPr txBox="1"/>
          <p:nvPr/>
        </p:nvSpPr>
        <p:spPr>
          <a:xfrm>
            <a:off x="5491000" y="996900"/>
            <a:ext cx="3329700" cy="3694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xmlns:a="http://schemas.openxmlformats.org/drawingml/2006/main"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b="1" lang="en" sz="1200">
                <a:latin typeface="Lato"/>
                <a:ea typeface="Lato"/>
                <a:cs typeface="Lato"/>
                <a:sym typeface="Lato"/>
              </a:rPr>
              <a:t>EVIDENCE:</a:t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3" name="Google Shape;5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323" y="1292325"/>
            <a:ext cx="3371049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825" y="3101900"/>
            <a:ext cx="3645928" cy="17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7"/>
          <p:cNvSpPr txBox="1"/>
          <p:nvPr>
            <p:ph type="title"/>
          </p:nvPr>
        </p:nvSpPr>
        <p:spPr>
          <a:xfrm>
            <a:off x="323525" y="1858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lang="en"/>
              <a:t>Sample of Systems</a:t>
            </a:r>
            <a:endParaRPr xmlns:a="http://schemas.openxmlformats.org/drawingml/2006/main"/>
          </a:p>
        </p:txBody>
      </p:sp>
      <p:pic>
        <p:nvPicPr>
          <p:cNvPr descr="Ordenador portátil Chromebook abierto" id="560" name="Google Shape;5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jemplo de trama de una aplicación de escritorio" id="561" name="Google Shape;561;p47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egro en posición vertical" id="562" name="Google Shape;56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jemplo de trama de una aplicación móvil" id="563" name="Google Shape;56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E98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8"/>
          <p:cNvSpPr txBox="1"/>
          <p:nvPr>
            <p:ph type="title"/>
          </p:nvPr>
        </p:nvSpPr>
        <p:spPr>
          <a:xfrm>
            <a:off x="376750" y="359775"/>
            <a:ext cx="8520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b="0" lang="en" sz="3600">
                <a:solidFill>
                  <a:srgbClr val="863820"/>
                </a:solidFill>
                <a:latin typeface="Calibri"/>
                <a:ea typeface="Calibri"/>
                <a:cs typeface="Calibri"/>
                <a:sym typeface="Calibri"/>
              </a:rPr>
              <a:t>Final reflection</a:t>
            </a:r>
            <a:endParaRPr xmlns:a="http://schemas.openxmlformats.org/drawingml/2006/main" sz="8700">
              <a:solidFill>
                <a:srgbClr val="863820"/>
              </a:solidFill>
            </a:endParaRPr>
          </a:p>
        </p:txBody>
      </p:sp>
      <p:sp>
        <p:nvSpPr>
          <p:cNvPr id="569" name="Google Shape;569;p48"/>
          <p:cNvSpPr/>
          <p:nvPr/>
        </p:nvSpPr>
        <p:spPr>
          <a:xfrm>
            <a:off x="1366625" y="1035325"/>
            <a:ext cx="6395400" cy="3727200"/>
          </a:xfrm>
          <a:prstGeom prst="roundRect">
            <a:avLst>
              <a:gd fmla="val 10901" name="adj"/>
            </a:avLst>
          </a:prstGeom>
          <a:solidFill>
            <a:srgbClr val="F5F2E2"/>
          </a:solidFill>
          <a:ln cap="flat" cmpd="sng" w="19050">
            <a:solidFill>
              <a:srgbClr val="8638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xmlns:a="http://schemas.openxmlformats.org/drawingml/2006/main"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t/>
            </a:r>
            <a:endParaRPr xmlns:a="http://schemas.openxmlformats.org/drawingml/2006/main" b="1" sz="13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t/>
            </a:r>
            <a:endParaRPr xmlns:a="http://schemas.openxmlformats.org/drawingml/2006/main" b="1" sz="13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b="1" lang="en">
                <a:latin typeface="Lato"/>
                <a:ea typeface="Lato"/>
                <a:cs typeface="Lato"/>
                <a:sym typeface="Lato"/>
              </a:rPr>
              <a:t>Lessons Learned and Obstacles Presented with the Experience.</a:t>
            </a:r>
            <a:endParaRPr xmlns:a="http://schemas.openxmlformats.org/drawingml/2006/main" b="1" sz="10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17500" lvl="0" marL="3429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lphaLcParenR"/>
            </a:pPr>
            <a:r xmlns:a="http://schemas.openxmlformats.org/drawingml/2006/main">
              <a:rPr b="1" lang="en">
                <a:latin typeface="Lato"/>
                <a:ea typeface="Lato"/>
                <a:cs typeface="Lato"/>
                <a:sym typeface="Lato"/>
              </a:rPr>
              <a:t>What were the main obstacles you experienced as a team?</a:t>
            </a:r>
            <a:endParaRPr xmlns:a="http://schemas.openxmlformats.org/drawingml/2006/main" b="1" sz="10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17500" lvl="0" marL="3429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lphaLcParenR"/>
            </a:pPr>
            <a:r xmlns:a="http://schemas.openxmlformats.org/drawingml/2006/main">
              <a:rPr b="1" lang="en">
                <a:latin typeface="Lato"/>
                <a:ea typeface="Lato"/>
                <a:cs typeface="Lato"/>
                <a:sym typeface="Lato"/>
              </a:rPr>
              <a:t>How would you avoid them for an upcoming project?</a:t>
            </a:r>
            <a:endParaRPr xmlns:a="http://schemas.openxmlformats.org/drawingml/2006/main" b="1" sz="10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17500" lvl="0" marL="3429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lphaLcParenR"/>
            </a:pPr>
            <a:r xmlns:a="http://schemas.openxmlformats.org/drawingml/2006/main">
              <a:rPr b="1" lang="en">
                <a:latin typeface="Lato"/>
                <a:ea typeface="Lato"/>
                <a:cs typeface="Lato"/>
                <a:sym typeface="Lato"/>
              </a:rPr>
              <a:t>What were the most complex cases to develop?</a:t>
            </a:r>
            <a:endParaRPr xmlns:a="http://schemas.openxmlformats.org/drawingml/2006/main" b="1" sz="10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17500" lvl="0" marL="3429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lphaLcParenR"/>
            </a:pPr>
            <a:r xmlns:a="http://schemas.openxmlformats.org/drawingml/2006/main">
              <a:rPr b="1" lang="en">
                <a:latin typeface="Lato"/>
                <a:ea typeface="Lato"/>
                <a:cs typeface="Lato"/>
                <a:sym typeface="Lato"/>
              </a:rPr>
              <a:t>Do you perceive a growth in your ability to develop real IT projects?</a:t>
            </a:r>
            <a:endParaRPr xmlns:a="http://schemas.openxmlformats.org/drawingml/2006/main" b="1" sz="10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-317500" lvl="0" marL="3429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lphaLcParenR"/>
            </a:pPr>
            <a:r xmlns:a="http://schemas.openxmlformats.org/drawingml/2006/main">
              <a:rPr b="1" lang="en">
                <a:latin typeface="Lato"/>
                <a:ea typeface="Lato"/>
                <a:cs typeface="Lato"/>
                <a:sym typeface="Lato"/>
              </a:rPr>
              <a:t>What were the main self-learnings you have achieved in the process?</a:t>
            </a:r>
            <a:endParaRPr xmlns:a="http://schemas.openxmlformats.org/drawingml/2006/main" b="1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b="0" i="0" sz="15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DE9C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1"/>
          <p:cNvSpPr txBox="1"/>
          <p:nvPr/>
        </p:nvSpPr>
        <p:spPr>
          <a:xfrm>
            <a:off x="547275" y="1704292"/>
            <a:ext cx="2146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xmlns:a="http://schemas.openxmlformats.org/drawingml/2006/main"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b="0" i="0" lang="en" sz="2600" u="none" cap="none" strike="noStrike">
                <a:solidFill>
                  <a:srgbClr val="863820"/>
                </a:solidFill>
                <a:latin typeface="Calibri"/>
                <a:ea typeface="Calibri"/>
                <a:cs typeface="Calibri"/>
                <a:sym typeface="Calibri"/>
              </a:rPr>
              <a:t>PROJECT MEMBERS</a:t>
            </a:r>
            <a:endParaRPr xmlns:a="http://schemas.openxmlformats.org/drawingml/2006/main" b="0" i="0" sz="800" u="none" cap="none" strike="noStrike">
              <a:solidFill>
                <a:srgbClr val="8638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4" name="Google Shape;434;p31"/>
          <p:cNvGrpSpPr/>
          <p:nvPr/>
        </p:nvGrpSpPr>
        <p:grpSpPr>
          <a:xfrm>
            <a:off x="3395876" y="1112226"/>
            <a:ext cx="5274980" cy="3597271"/>
            <a:chOff x="0" y="0"/>
            <a:chExt cx="6781052" cy="3415887"/>
          </a:xfrm>
        </p:grpSpPr>
        <p:sp>
          <p:nvSpPr>
            <p:cNvPr id="435" name="Google Shape;435;p31"/>
            <p:cNvSpPr/>
            <p:nvPr/>
          </p:nvSpPr>
          <p:spPr>
            <a:xfrm>
              <a:off x="0" y="0"/>
              <a:ext cx="6780900" cy="10674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FDBCA"/>
                </a:gs>
                <a:gs pos="100000">
                  <a:srgbClr val="FA844D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xmlns:a="http://schemas.openxmlformats.org/drawingml/2006/main"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 xmlns:a="http://schemas.openxmlformats.org/drawingml/2006/main">
                <a:t/>
              </a:r>
              <a:endParaRPr xmlns:a="http://schemas.openxmlformats.org/drawingml/2006/main"/>
            </a:p>
          </p:txBody>
        </p:sp>
        <p:sp>
          <p:nvSpPr>
            <p:cNvPr id="436" name="Google Shape;436;p31"/>
            <p:cNvSpPr txBox="1"/>
            <p:nvPr/>
          </p:nvSpPr>
          <p:spPr>
            <a:xfrm>
              <a:off x="1647315" y="50819"/>
              <a:ext cx="4721700" cy="79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xmlns:a="http://schemas.openxmlformats.org/drawingml/2006/main"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Calibri"/>
                <a:buNone/>
              </a:pPr>
              <a:r xmlns:a="http://schemas.openxmlformats.org/drawingml/2006/main">
                <a:rPr lang="en" sz="1800">
                  <a:latin typeface="Calibri"/>
                  <a:ea typeface="Calibri"/>
                  <a:cs typeface="Calibri"/>
                  <a:sym typeface="Calibri"/>
                </a:rPr>
                <a:t>Patricio Fernandez</a:t>
              </a:r>
              <a:endParaRPr xmlns:a="http://schemas.openxmlformats.org/drawingml/2006/main" b="0" i="0" sz="1800" u="none" cap="none" strike="noStrike">
                <a:latin typeface="Calibri"/>
                <a:ea typeface="Calibri"/>
                <a:cs typeface="Calibri"/>
                <a:sym typeface="Calibri"/>
              </a:endParaRPr>
            </a:p>
            <a:p>
              <a:pPr xmlns:a="http://schemas.openxmlformats.org/drawingml/2006/main" indent="-15240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SzPts val="1300"/>
                <a:buFont typeface="Calibri"/>
                <a:buChar char="•"/>
              </a:pPr>
              <a:r xmlns:a="http://schemas.openxmlformats.org/drawingml/2006/main">
                <a:rPr b="0" i="0" lang="en" sz="1300" u="none" cap="none" strike="noStrike">
                  <a:latin typeface="Calibri"/>
                  <a:ea typeface="Calibri"/>
                  <a:cs typeface="Calibri"/>
                  <a:sym typeface="Calibri"/>
                </a:rPr>
                <a:t>Position: Developer</a:t>
              </a:r>
              <a:endParaRPr xmlns:a="http://schemas.openxmlformats.org/drawingml/2006/main" b="0" i="0" sz="1300" u="none" cap="none" strike="noStrike">
                <a:latin typeface="Calibri"/>
                <a:ea typeface="Calibri"/>
                <a:cs typeface="Calibri"/>
                <a:sym typeface="Calibri"/>
              </a:endParaRPr>
            </a:p>
            <a:p>
              <a:pPr xmlns:a="http://schemas.openxmlformats.org/drawingml/2006/main" indent="-15240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SzPts val="1300"/>
                <a:buFont typeface="Calibri"/>
                <a:buChar char="•"/>
              </a:pPr>
              <a:r xmlns:a="http://schemas.openxmlformats.org/drawingml/2006/main">
                <a:rPr b="0" i="0" lang="en" sz="1300" u="none" cap="none" strike="noStrike">
                  <a:latin typeface="Calibri"/>
                  <a:ea typeface="Calibri"/>
                  <a:cs typeface="Calibri"/>
                  <a:sym typeface="Calibri"/>
                </a:rPr>
                <a:t>Duties </a:t>
              </a:r>
              <a:r xmlns:a="http://schemas.openxmlformats.org/drawingml/2006/main">
                <a:rPr lang="en" sz="1300">
                  <a:latin typeface="Calibri"/>
                  <a:ea typeface="Calibri"/>
                  <a:cs typeface="Calibri"/>
                  <a:sym typeface="Calibri"/>
                </a:rPr>
                <a:t>performed: Desktop application development</a:t>
              </a:r>
              <a:endParaRPr xmlns:a="http://schemas.openxmlformats.org/drawingml/2006/main" b="0" i="0" sz="1300" u="none" cap="none" strike="noStrike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106749" y="106749"/>
              <a:ext cx="1356300" cy="854100"/>
            </a:xfrm>
            <a:prstGeom prst="roundRect">
              <a:avLst>
                <a:gd fmla="val 10000" name="adj"/>
              </a:avLst>
            </a:prstGeom>
            <a:solidFill>
              <a:srgbClr val="BFC8E3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xmlns:a="http://schemas.openxmlformats.org/drawingml/2006/main"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 xmlns:a="http://schemas.openxmlformats.org/drawingml/2006/main">
                <a:t/>
              </a:r>
              <a:endParaRPr xmlns:a="http://schemas.openxmlformats.org/drawingml/2006/main"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0" y="1174243"/>
              <a:ext cx="6780900" cy="10674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FDBCA"/>
                </a:gs>
                <a:gs pos="100000">
                  <a:srgbClr val="FA844D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xmlns:a="http://schemas.openxmlformats.org/drawingml/2006/main"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 xmlns:a="http://schemas.openxmlformats.org/drawingml/2006/main">
                <a:t/>
              </a:r>
              <a:endParaRPr xmlns:a="http://schemas.openxmlformats.org/drawingml/2006/main"/>
            </a:p>
          </p:txBody>
        </p:sp>
        <p:sp>
          <p:nvSpPr>
            <p:cNvPr id="439" name="Google Shape;439;p31"/>
            <p:cNvSpPr txBox="1"/>
            <p:nvPr/>
          </p:nvSpPr>
          <p:spPr>
            <a:xfrm>
              <a:off x="1462952" y="1174243"/>
              <a:ext cx="5318100" cy="10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xmlns:a="http://schemas.openxmlformats.org/drawingml/2006/main"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Calibri"/>
                <a:buNone/>
              </a:pPr>
              <a:r xmlns:a="http://schemas.openxmlformats.org/drawingml/2006/main">
                <a:rPr lang="en" sz="1900">
                  <a:latin typeface="Calibri"/>
                  <a:ea typeface="Calibri"/>
                  <a:cs typeface="Calibri"/>
                  <a:sym typeface="Calibri"/>
                </a:rPr>
                <a:t>Benjamin Urrutia</a:t>
              </a:r>
              <a:endParaRPr xmlns:a="http://schemas.openxmlformats.org/drawingml/2006/main" b="0" i="0" sz="1900" u="none" cap="none" strike="noStrike">
                <a:latin typeface="Calibri"/>
                <a:ea typeface="Calibri"/>
                <a:cs typeface="Calibri"/>
                <a:sym typeface="Calibri"/>
              </a:endParaRPr>
            </a:p>
            <a:p>
              <a:pPr xmlns:a="http://schemas.openxmlformats.org/drawingml/2006/main" indent="-1587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SzPts val="1400"/>
                <a:buFont typeface="Calibri"/>
                <a:buChar char="•"/>
              </a:pPr>
              <a:r xmlns:a="http://schemas.openxmlformats.org/drawingml/2006/main">
                <a:rPr b="0" i="0" lang="en" u="none" cap="none" strike="noStrike">
                  <a:latin typeface="Calibri"/>
                  <a:ea typeface="Calibri"/>
                  <a:cs typeface="Calibri"/>
                  <a:sym typeface="Calibri"/>
                </a:rPr>
                <a:t>Position </a:t>
              </a:r>
              <a:r xmlns:a="http://schemas.openxmlformats.org/drawingml/2006/main">
                <a:rPr lang="en">
                  <a:latin typeface="Calibri"/>
                  <a:ea typeface="Calibri"/>
                  <a:cs typeface="Calibri"/>
                  <a:sym typeface="Calibri"/>
                </a:rPr>
                <a:t>: Team Leader and Developer</a:t>
              </a:r>
              <a:endParaRPr xmlns:a="http://schemas.openxmlformats.org/drawingml/2006/main" b="0" i="0" u="none" cap="none" strike="noStrike">
                <a:latin typeface="Calibri"/>
                <a:ea typeface="Calibri"/>
                <a:cs typeface="Calibri"/>
                <a:sym typeface="Calibri"/>
              </a:endParaRPr>
            </a:p>
            <a:p>
              <a:pPr xmlns:a="http://schemas.openxmlformats.org/drawingml/2006/main" indent="-1587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SzPts val="1400"/>
                <a:buFont typeface="Calibri"/>
                <a:buChar char="•"/>
              </a:pPr>
              <a:r xmlns:a="http://schemas.openxmlformats.org/drawingml/2006/main">
                <a:rPr b="0" i="0" lang="en" u="none" cap="none" strike="noStrike">
                  <a:latin typeface="Calibri"/>
                  <a:ea typeface="Calibri"/>
                  <a:cs typeface="Calibri"/>
                  <a:sym typeface="Calibri"/>
                </a:rPr>
                <a:t>: </a:t>
              </a:r>
              <a:endParaRPr xmlns:a="http://schemas.openxmlformats.org/drawingml/2006/main" b="0" i="0" u="none" cap="none" strike="noStrike">
                <a:latin typeface="Calibri"/>
                <a:ea typeface="Calibri"/>
                <a:cs typeface="Calibri"/>
                <a:sym typeface="Calibri"/>
              </a:endParaRPr>
              <a:r xmlns:a="http://schemas.openxmlformats.org/drawingml/2006/main">
                <a:rPr lang="en">
                  <a:latin typeface="Calibri"/>
                  <a:ea typeface="Calibri"/>
                  <a:cs typeface="Calibri"/>
                  <a:sym typeface="Calibri"/>
                </a:rPr>
                <a:t>Website </a:t>
              </a:r>
              <a:r xmlns:a="http://schemas.openxmlformats.org/drawingml/2006/main">
                <a:rPr b="0" i="0" lang="en" u="none" cap="none" strike="noStrike">
                  <a:latin typeface="Calibri"/>
                  <a:ea typeface="Calibri"/>
                  <a:cs typeface="Calibri"/>
                  <a:sym typeface="Calibri"/>
                </a:rPr>
                <a:t>development</a:t>
              </a:r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106749" y="1280992"/>
              <a:ext cx="1356300" cy="854100"/>
            </a:xfrm>
            <a:prstGeom prst="roundRect">
              <a:avLst>
                <a:gd fmla="val 10000" name="adj"/>
              </a:avLst>
            </a:prstGeom>
            <a:solidFill>
              <a:srgbClr val="BFC8E3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xmlns:a="http://schemas.openxmlformats.org/drawingml/2006/main"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 xmlns:a="http://schemas.openxmlformats.org/drawingml/2006/main">
                <a:t/>
              </a:r>
              <a:endParaRPr xmlns:a="http://schemas.openxmlformats.org/drawingml/2006/main"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0" y="2348487"/>
              <a:ext cx="6780900" cy="10674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FDBCA"/>
                </a:gs>
                <a:gs pos="100000">
                  <a:srgbClr val="FA844D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xmlns:a="http://schemas.openxmlformats.org/drawingml/2006/main"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 xmlns:a="http://schemas.openxmlformats.org/drawingml/2006/main">
                <a:t/>
              </a:r>
              <a:endParaRPr xmlns:a="http://schemas.openxmlformats.org/drawingml/2006/main"/>
            </a:p>
          </p:txBody>
        </p:sp>
        <p:sp>
          <p:nvSpPr>
            <p:cNvPr id="442" name="Google Shape;442;p31"/>
            <p:cNvSpPr txBox="1"/>
            <p:nvPr/>
          </p:nvSpPr>
          <p:spPr>
            <a:xfrm>
              <a:off x="1462952" y="2348487"/>
              <a:ext cx="5318100" cy="10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xmlns:a="http://schemas.openxmlformats.org/drawingml/2006/main"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Calibri"/>
                <a:buNone/>
              </a:pPr>
              <a:r xmlns:a="http://schemas.openxmlformats.org/drawingml/2006/main">
                <a:rPr lang="en" sz="1900">
                  <a:latin typeface="Calibri"/>
                  <a:ea typeface="Calibri"/>
                  <a:cs typeface="Calibri"/>
                  <a:sym typeface="Calibri"/>
                </a:rPr>
                <a:t>Nicolas Varas</a:t>
              </a:r>
              <a:endParaRPr xmlns:a="http://schemas.openxmlformats.org/drawingml/2006/main" sz="1200"/>
            </a:p>
            <a:p>
              <a:pPr xmlns:a="http://schemas.openxmlformats.org/drawingml/2006/main" indent="-1587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SzPts val="1400"/>
                <a:buFont typeface="Calibri"/>
                <a:buChar char="•"/>
              </a:pPr>
              <a:r xmlns:a="http://schemas.openxmlformats.org/drawingml/2006/main">
                <a:rPr b="0" i="0" lang="en" u="none" cap="none" strike="noStrike">
                  <a:latin typeface="Calibri"/>
                  <a:ea typeface="Calibri"/>
                  <a:cs typeface="Calibri"/>
                  <a:sym typeface="Calibri"/>
                </a:rPr>
                <a:t>Position </a:t>
              </a:r>
              <a:r xmlns:a="http://schemas.openxmlformats.org/drawingml/2006/main">
                <a:rPr lang="en">
                  <a:latin typeface="Calibri"/>
                  <a:ea typeface="Calibri"/>
                  <a:cs typeface="Calibri"/>
                  <a:sym typeface="Calibri"/>
                </a:rPr>
                <a:t>: Developer</a:t>
              </a:r>
              <a:endParaRPr xmlns:a="http://schemas.openxmlformats.org/drawingml/2006/main" sz="1200"/>
            </a:p>
            <a:p>
              <a:pPr xmlns:a="http://schemas.openxmlformats.org/drawingml/2006/main" indent="-1587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SzPts val="1400"/>
                <a:buFont typeface="Calibri"/>
                <a:buChar char="•"/>
              </a:pPr>
              <a:r xmlns:a="http://schemas.openxmlformats.org/drawingml/2006/main">
                <a:rPr b="0" i="0" lang="en" u="none" cap="none" strike="noStrike">
                  <a:latin typeface="Calibri"/>
                  <a:ea typeface="Calibri"/>
                  <a:cs typeface="Calibri"/>
                  <a:sym typeface="Calibri"/>
                </a:rPr>
                <a:t>Mobile </a:t>
              </a:r>
              <a:endParaRPr xmlns:a="http://schemas.openxmlformats.org/drawingml/2006/main" sz="1200"/>
              <a:r xmlns:a="http://schemas.openxmlformats.org/drawingml/2006/main">
                <a:rPr lang="en">
                  <a:latin typeface="Calibri"/>
                  <a:ea typeface="Calibri"/>
                  <a:cs typeface="Calibri"/>
                  <a:sym typeface="Calibri"/>
                </a:rPr>
                <a:t>application </a:t>
              </a:r>
              <a:r xmlns:a="http://schemas.openxmlformats.org/drawingml/2006/main">
                <a:rPr b="0" i="0" lang="en" u="none" cap="none" strike="noStrike">
                  <a:latin typeface="Calibri"/>
                  <a:ea typeface="Calibri"/>
                  <a:cs typeface="Calibri"/>
                  <a:sym typeface="Calibri"/>
                </a:rPr>
                <a:t>development</a:t>
              </a:r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106749" y="2455236"/>
              <a:ext cx="1356300" cy="854100"/>
            </a:xfrm>
            <a:prstGeom prst="roundRect">
              <a:avLst>
                <a:gd fmla="val 10000" name="adj"/>
              </a:avLst>
            </a:prstGeom>
            <a:solidFill>
              <a:srgbClr val="BFC8E3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xmlns:a="http://schemas.openxmlformats.org/drawingml/2006/main"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 xmlns:a="http://schemas.openxmlformats.org/drawingml/2006/main">
                <a:t/>
              </a:r>
              <a:endParaRPr xmlns:a="http://schemas.openxmlformats.org/drawingml/2006/main"/>
            </a:p>
          </p:txBody>
        </p:sp>
      </p:grpSp>
      <p:pic>
        <p:nvPicPr>
          <p:cNvPr id="444" name="Google Shape;4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104" y="1223866"/>
            <a:ext cx="1078876" cy="920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9104" y="2450575"/>
            <a:ext cx="1078878" cy="92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9104" y="3658356"/>
            <a:ext cx="1055854" cy="983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DE9C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9"/>
          <p:cNvSpPr txBox="1"/>
          <p:nvPr>
            <p:ph type="title"/>
          </p:nvPr>
        </p:nvSpPr>
        <p:spPr>
          <a:xfrm>
            <a:off x="311700" y="1532275"/>
            <a:ext cx="3717300" cy="18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lang="en" sz="3000"/>
              <a:t>Answer project questions</a:t>
            </a:r>
            <a:endParaRPr xmlns:a="http://schemas.openxmlformats.org/drawingml/2006/main" sz="3000"/>
          </a:p>
        </p:txBody>
      </p:sp>
      <p:pic>
        <p:nvPicPr>
          <p:cNvPr id="575" name="Google Shape;575;p49"/>
          <p:cNvPicPr preferRelativeResize="0"/>
          <p:nvPr/>
        </p:nvPicPr>
        <p:blipFill rotWithShape="1">
          <a:blip r:embed="rId3">
            <a:alphaModFix/>
          </a:blip>
          <a:srcRect b="21614" l="10906" r="11023" t="23829"/>
          <a:stretch/>
        </p:blipFill>
        <p:spPr>
          <a:xfrm>
            <a:off x="4251400" y="0"/>
            <a:ext cx="489260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DE9C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2"/>
          <p:cNvSpPr txBox="1"/>
          <p:nvPr>
            <p:ph type="title"/>
          </p:nvPr>
        </p:nvSpPr>
        <p:spPr>
          <a:xfrm>
            <a:off x="311700" y="383450"/>
            <a:ext cx="8520600" cy="6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libri"/>
              <a:buNone/>
            </a:pPr>
            <a:r xmlns:a="http://schemas.openxmlformats.org/drawingml/2006/main">
              <a:rPr b="0" lang="en" sz="4400">
                <a:solidFill>
                  <a:srgbClr val="863820"/>
                </a:solidFill>
                <a:latin typeface="Calibri"/>
                <a:ea typeface="Calibri"/>
                <a:cs typeface="Calibri"/>
                <a:sym typeface="Calibri"/>
              </a:rPr>
              <a:t>Project Description</a:t>
            </a:r>
            <a:endParaRPr xmlns:a="http://schemas.openxmlformats.org/drawingml/2006/main">
              <a:solidFill>
                <a:srgbClr val="863820"/>
              </a:solidFill>
            </a:endParaRPr>
          </a:p>
        </p:txBody>
      </p:sp>
      <p:sp>
        <p:nvSpPr>
          <p:cNvPr id="452" name="Google Shape;452;p32"/>
          <p:cNvSpPr/>
          <p:nvPr/>
        </p:nvSpPr>
        <p:spPr>
          <a:xfrm>
            <a:off x="390475" y="1059000"/>
            <a:ext cx="4059900" cy="3679800"/>
          </a:xfrm>
          <a:prstGeom prst="roundRect">
            <a:avLst>
              <a:gd fmla="val 10901" name="adj"/>
            </a:avLst>
          </a:prstGeom>
          <a:solidFill>
            <a:srgbClr val="F5F2E2"/>
          </a:solidFill>
          <a:ln cap="flat" cmpd="sng" w="19050">
            <a:solidFill>
              <a:srgbClr val="8638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xmlns:a="http://schemas.openxmlformats.org/drawingml/2006/main"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b="1" i="0" lang="en" sz="2300" u="sng" cap="none" strike="noStrike">
                <a:latin typeface="Lato"/>
                <a:ea typeface="Lato"/>
                <a:cs typeface="Lato"/>
                <a:sym typeface="Lato"/>
              </a:rPr>
              <a:t>Problem or pain</a:t>
            </a:r>
            <a:endParaRPr xmlns:a="http://schemas.openxmlformats.org/drawingml/2006/main" b="1" sz="9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b="1" i="0" u="sng" cap="none" strike="noStrike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b="1" lang="en" sz="1200" u="sng">
                <a:latin typeface="Lato"/>
                <a:ea typeface="Lato"/>
                <a:cs typeface="Lato"/>
                <a:sym typeface="Lato"/>
              </a:rPr>
              <a:t>Description: </a:t>
            </a:r>
            <a:r xmlns:a="http://schemas.openxmlformats.org/drawingml/2006/main">
              <a:rPr b="1" lang="en" sz="1200">
                <a:latin typeface="Lato"/>
                <a:ea typeface="Lato"/>
                <a:cs typeface="Lato"/>
                <a:sym typeface="Lato"/>
              </a:rPr>
              <a:t>Lack of safe and reliable vehicle transportation for pets and owners, this also includes:</a:t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b="1" lang="en" sz="1200">
                <a:latin typeface="Lato"/>
                <a:ea typeface="Lato"/>
                <a:cs typeface="Lato"/>
                <a:sym typeface="Lato"/>
              </a:rPr>
              <a:t>1. Manage attentions</a:t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b="1" lang="en" sz="1200">
                <a:latin typeface="Lato"/>
                <a:ea typeface="Lato"/>
                <a:cs typeface="Lato"/>
                <a:sym typeface="Lato"/>
              </a:rPr>
              <a:t>2. Medical records</a:t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b="1" lang="en" sz="1200">
                <a:latin typeface="Lato"/>
                <a:ea typeface="Lato"/>
                <a:cs typeface="Lato"/>
                <a:sym typeface="Lato"/>
              </a:rPr>
              <a:t>3. Take trips</a:t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b="1" lang="en" sz="1200">
                <a:latin typeface="Lato"/>
                <a:ea typeface="Lato"/>
                <a:cs typeface="Lato"/>
                <a:sym typeface="Lato"/>
              </a:rPr>
              <a:t>4. Information on pet health.</a:t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t/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b="1" lang="en" sz="1200" u="sng">
                <a:latin typeface="Lato"/>
                <a:ea typeface="Lato"/>
                <a:cs typeface="Lato"/>
                <a:sym typeface="Lato"/>
              </a:rPr>
              <a:t>For veterinary clinics: </a:t>
            </a:r>
            <a:r xmlns:a="http://schemas.openxmlformats.org/drawingml/2006/main">
              <a:rPr b="1" lang="en" sz="1200">
                <a:latin typeface="Lato"/>
                <a:ea typeface="Lato"/>
                <a:cs typeface="Lato"/>
                <a:sym typeface="Lato"/>
              </a:rPr>
              <a:t>Inefficient internal processes due to the absence of an integrated system that optimizes the management of:</a:t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b="1" lang="en" sz="1200">
                <a:latin typeface="Lato"/>
                <a:ea typeface="Lato"/>
                <a:cs typeface="Lato"/>
                <a:sym typeface="Lato"/>
              </a:rPr>
              <a:t>1. Attentions</a:t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b="1" lang="en" sz="1200">
                <a:latin typeface="Lato"/>
                <a:ea typeface="Lato"/>
                <a:cs typeface="Lato"/>
                <a:sym typeface="Lato"/>
              </a:rPr>
              <a:t>2. Reports</a:t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b="1" lang="en" sz="1200">
                <a:latin typeface="Lato"/>
                <a:ea typeface="Lato"/>
                <a:cs typeface="Lato"/>
                <a:sym typeface="Lato"/>
              </a:rPr>
              <a:t>3. Billing</a:t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b="1" lang="en" sz="1200">
                <a:latin typeface="Lato"/>
                <a:ea typeface="Lato"/>
                <a:cs typeface="Lato"/>
                <a:sym typeface="Lato"/>
              </a:rPr>
              <a:t>4. Data management.</a:t>
            </a:r>
            <a:endParaRPr xmlns:a="http://schemas.openxmlformats.org/drawingml/2006/main" b="1" sz="10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b="0" i="0" sz="15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32"/>
          <p:cNvSpPr/>
          <p:nvPr/>
        </p:nvSpPr>
        <p:spPr>
          <a:xfrm>
            <a:off x="4596850" y="1059000"/>
            <a:ext cx="4125000" cy="3679800"/>
          </a:xfrm>
          <a:prstGeom prst="roundRect">
            <a:avLst>
              <a:gd fmla="val 10901" name="adj"/>
            </a:avLst>
          </a:prstGeom>
          <a:solidFill>
            <a:srgbClr val="F5F2E2"/>
          </a:solidFill>
          <a:ln cap="flat" cmpd="sng" w="19050">
            <a:solidFill>
              <a:srgbClr val="8638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xmlns:a="http://schemas.openxmlformats.org/drawingml/2006/main"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b="0" i="0" lang="en" sz="2400" u="sng" cap="none" strike="noStrike">
                <a:latin typeface="Calibri"/>
                <a:ea typeface="Calibri"/>
                <a:cs typeface="Calibri"/>
                <a:sym typeface="Calibri"/>
              </a:rPr>
              <a:t>Proposed solution</a:t>
            </a:r>
            <a:endParaRPr xmlns:a="http://schemas.openxmlformats.org/drawingml/2006/main" sz="2400"/>
          </a:p>
          <a:p>
            <a:pPr xmlns:a="http://schemas.openxmlformats.org/drawingml/2006/main"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b="0" i="0" sz="2400" u="sng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b="1" lang="en" sz="1200" u="sng">
                <a:latin typeface="Lato"/>
                <a:ea typeface="Lato"/>
                <a:cs typeface="Lato"/>
                <a:sym typeface="Lato"/>
              </a:rPr>
              <a:t>Description: </a:t>
            </a:r>
            <a:r xmlns:a="http://schemas.openxmlformats.org/drawingml/2006/main">
              <a:rPr b="1" lang="en" sz="1200">
                <a:latin typeface="Lato"/>
                <a:ea typeface="Lato"/>
                <a:cs typeface="Lato"/>
                <a:sym typeface="Lato"/>
              </a:rPr>
              <a:t>Development of a comprehensive and accessible platform that allows scheduling appointments, managing medical records, receiving reminders and accessing detailed reports on the health of pets.</a:t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t/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b="1" lang="en" sz="1200" u="sng">
                <a:latin typeface="Lato"/>
                <a:ea typeface="Lato"/>
                <a:cs typeface="Lato"/>
                <a:sym typeface="Lato"/>
              </a:rPr>
              <a:t>For veterinary clinics: </a:t>
            </a:r>
            <a:r xmlns:a="http://schemas.openxmlformats.org/drawingml/2006/main">
              <a:rPr b="1" lang="en" sz="1200">
                <a:latin typeface="Lato"/>
                <a:ea typeface="Lato"/>
                <a:cs typeface="Lato"/>
                <a:sym typeface="Lato"/>
              </a:rPr>
              <a:t>Implementation of a system that optimizes internal administration, facilitates operational management and allows for effective technical support. This includes tools to manage care, records, billing and data analysis to improve decision making.</a:t>
            </a:r>
            <a:endParaRPr xmlns:a="http://schemas.openxmlformats.org/drawingml/2006/main" b="1" sz="1200"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3"/>
          <p:cNvSpPr txBox="1"/>
          <p:nvPr>
            <p:ph type="title"/>
          </p:nvPr>
        </p:nvSpPr>
        <p:spPr>
          <a:xfrm>
            <a:off x="867850" y="6339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lang="en"/>
              <a:t>General Objective</a:t>
            </a:r>
            <a:endParaRPr xmlns:a="http://schemas.openxmlformats.org/drawingml/2006/main"/>
          </a:p>
        </p:txBody>
      </p:sp>
      <p:sp>
        <p:nvSpPr>
          <p:cNvPr id="459" name="Google Shape;459;p33"/>
          <p:cNvSpPr txBox="1"/>
          <p:nvPr>
            <p:ph type="title"/>
          </p:nvPr>
        </p:nvSpPr>
        <p:spPr>
          <a:xfrm>
            <a:off x="5220700" y="633900"/>
            <a:ext cx="3440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lang="en"/>
              <a:t>Specific Objectives</a:t>
            </a:r>
            <a:endParaRPr xmlns:a="http://schemas.openxmlformats.org/drawingml/2006/main"/>
          </a:p>
        </p:txBody>
      </p:sp>
      <p:sp>
        <p:nvSpPr>
          <p:cNvPr id="460" name="Google Shape;460;p33"/>
          <p:cNvSpPr/>
          <p:nvPr/>
        </p:nvSpPr>
        <p:spPr>
          <a:xfrm>
            <a:off x="287000" y="1561950"/>
            <a:ext cx="4079125" cy="3520025"/>
          </a:xfrm>
          <a:prstGeom prst="flowChartOffpage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Develop an integrated ecosystem of computer applications that includes a web application, a mobile application and a desktop application, in order to provide users with a fluid and accessible experience for the management and optimization of Animal Transport.</a:t>
            </a:r>
            <a:endParaRPr xmlns:a="http://schemas.openxmlformats.org/drawingml/2006/main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33"/>
          <p:cNvSpPr/>
          <p:nvPr/>
        </p:nvSpPr>
        <p:spPr>
          <a:xfrm>
            <a:off x="4811425" y="1561950"/>
            <a:ext cx="4079125" cy="3520025"/>
          </a:xfrm>
          <a:prstGeom prst="flowChartOffpage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Develop an integrated ecosystem of computer applications that includes a web application, a mobile application and a desktop application, in order to provide users with a fluid and accessible experience for the management and optimization of Animal Transport.</a:t>
            </a:r>
            <a:endParaRPr xmlns:a="http://schemas.openxmlformats.org/drawingml/2006/main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DE9C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lang="en"/>
              <a:t>Scope and limitations of the Project</a:t>
            </a:r>
            <a:endParaRPr xmlns:a="http://schemas.openxmlformats.org/drawingml/2006/main"/>
          </a:p>
        </p:txBody>
      </p:sp>
      <p:sp>
        <p:nvSpPr>
          <p:cNvPr id="467" name="Google Shape;467;p34"/>
          <p:cNvSpPr txBox="1"/>
          <p:nvPr>
            <p:ph idx="2" type="body"/>
          </p:nvPr>
        </p:nvSpPr>
        <p:spPr>
          <a:xfrm>
            <a:off x="4709250" y="230725"/>
            <a:ext cx="4318800" cy="47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b="1" lang="en" sz="1800">
                <a:solidFill>
                  <a:schemeClr val="accent2"/>
                </a:solidFill>
                <a:highlight>
                  <a:schemeClr val="dk1"/>
                </a:highlight>
              </a:rPr>
              <a:t>What the System does:</a:t>
            </a:r>
            <a:endParaRPr xmlns:a="http://schemas.openxmlformats.org/drawingml/2006/main" b="1" sz="18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xmlns:a="http://schemas.openxmlformats.org/drawingml/2006/main"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 xmlns:a="http://schemas.openxmlformats.org/drawingml/2006/main">
              <a:rPr b="1" lang="en" sz="1500">
                <a:solidFill>
                  <a:schemeClr val="accent2"/>
                </a:solidFill>
                <a:highlight>
                  <a:schemeClr val="dk1"/>
                </a:highlight>
              </a:rPr>
              <a:t>User Login in different systems.</a:t>
            </a:r>
            <a:endParaRPr xmlns:a="http://schemas.openxmlformats.org/drawingml/2006/main"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xmlns:a="http://schemas.openxmlformats.org/drawingml/2006/main"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 xmlns:a="http://schemas.openxmlformats.org/drawingml/2006/main">
              <a:rPr b="1" lang="en" sz="1500">
                <a:solidFill>
                  <a:schemeClr val="accent2"/>
                </a:solidFill>
                <a:highlight>
                  <a:schemeClr val="dk1"/>
                </a:highlight>
              </a:rPr>
              <a:t>Take Trips.</a:t>
            </a:r>
            <a:endParaRPr xmlns:a="http://schemas.openxmlformats.org/drawingml/2006/main"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xmlns:a="http://schemas.openxmlformats.org/drawingml/2006/main"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 xmlns:a="http://schemas.openxmlformats.org/drawingml/2006/main">
              <a:rPr b="1" lang="en" sz="1500">
                <a:solidFill>
                  <a:schemeClr val="accent2"/>
                </a:solidFill>
                <a:highlight>
                  <a:schemeClr val="dk1"/>
                </a:highlight>
              </a:rPr>
              <a:t>Accept Trips.</a:t>
            </a:r>
            <a:endParaRPr xmlns:a="http://schemas.openxmlformats.org/drawingml/2006/main"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xmlns:a="http://schemas.openxmlformats.org/drawingml/2006/main"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 xmlns:a="http://schemas.openxmlformats.org/drawingml/2006/main">
              <a:rPr b="1" lang="en" sz="1500">
                <a:solidFill>
                  <a:schemeClr val="accent2"/>
                </a:solidFill>
                <a:highlight>
                  <a:schemeClr val="dk1"/>
                </a:highlight>
              </a:rPr>
              <a:t>Generate PDF and Excel Reports.</a:t>
            </a:r>
            <a:endParaRPr xmlns:a="http://schemas.openxmlformats.org/drawingml/2006/main"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xmlns:a="http://schemas.openxmlformats.org/drawingml/2006/main"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 xmlns:a="http://schemas.openxmlformats.org/drawingml/2006/main">
              <a:rPr b="1" lang="en" sz="1500">
                <a:solidFill>
                  <a:schemeClr val="accent2"/>
                </a:solidFill>
                <a:highlight>
                  <a:schemeClr val="dk1"/>
                </a:highlight>
              </a:rPr>
              <a:t>Register Users, Pets, Services, Clients, Affiliates, Drivers and Clinical Workers.</a:t>
            </a:r>
            <a:endParaRPr xmlns:a="http://schemas.openxmlformats.org/drawingml/2006/main"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xmlns:a="http://schemas.openxmlformats.org/drawingml/2006/main"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 xmlns:a="http://schemas.openxmlformats.org/drawingml/2006/main">
              <a:rPr b="1" lang="en" sz="1500">
                <a:solidFill>
                  <a:schemeClr val="accent2"/>
                </a:solidFill>
                <a:highlight>
                  <a:schemeClr val="dk1"/>
                </a:highlight>
              </a:rPr>
              <a:t>Modify Users and Service Statuses.</a:t>
            </a:r>
            <a:endParaRPr xmlns:a="http://schemas.openxmlformats.org/drawingml/2006/main"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xmlns:a="http://schemas.openxmlformats.org/drawingml/2006/main"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 xmlns:a="http://schemas.openxmlformats.org/drawingml/2006/main">
              <a:rPr b="1" lang="en" sz="1500">
                <a:solidFill>
                  <a:schemeClr val="accent2"/>
                </a:solidFill>
                <a:highlight>
                  <a:schemeClr val="dk1"/>
                </a:highlight>
              </a:rPr>
              <a:t>Delete Users.</a:t>
            </a:r>
            <a:endParaRPr xmlns:a="http://schemas.openxmlformats.org/drawingml/2006/main"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xmlns:a="http://schemas.openxmlformats.org/drawingml/2006/main"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 xmlns:a="http://schemas.openxmlformats.org/drawingml/2006/main">
              <a:rPr b="1" lang="en" sz="1500">
                <a:solidFill>
                  <a:schemeClr val="accent2"/>
                </a:solidFill>
                <a:highlight>
                  <a:schemeClr val="dk1"/>
                </a:highlight>
              </a:rPr>
              <a:t>Make Payments.</a:t>
            </a:r>
            <a:endParaRPr xmlns:a="http://schemas.openxmlformats.org/drawingml/2006/main"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xmlns:a="http://schemas.openxmlformats.org/drawingml/2006/main"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 xmlns:a="http://schemas.openxmlformats.org/drawingml/2006/main">
              <a:rPr b="1" lang="en" sz="1500">
                <a:solidFill>
                  <a:schemeClr val="accent2"/>
                </a:solidFill>
                <a:highlight>
                  <a:schemeClr val="dk1"/>
                </a:highlight>
              </a:rPr>
              <a:t>Subscribe.</a:t>
            </a:r>
            <a:endParaRPr xmlns:a="http://schemas.openxmlformats.org/drawingml/2006/main"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t/>
            </a:r>
            <a:endParaRPr xmlns:a="http://schemas.openxmlformats.org/drawingml/2006/main"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b="1" lang="en" sz="1800">
                <a:solidFill>
                  <a:schemeClr val="accent2"/>
                </a:solidFill>
                <a:highlight>
                  <a:schemeClr val="dk1"/>
                </a:highlight>
              </a:rPr>
              <a:t>What it doesn't do:</a:t>
            </a:r>
            <a:endParaRPr xmlns:a="http://schemas.openxmlformats.org/drawingml/2006/main" b="1" sz="18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xmlns:a="http://schemas.openxmlformats.org/drawingml/2006/main"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 xmlns:a="http://schemas.openxmlformats.org/drawingml/2006/main">
              <a:rPr b="1" lang="en" sz="1500">
                <a:solidFill>
                  <a:schemeClr val="accent2"/>
                </a:solidFill>
                <a:highlight>
                  <a:schemeClr val="dk1"/>
                </a:highlight>
              </a:rPr>
              <a:t>Be a mobile veterinary clinic.</a:t>
            </a:r>
            <a:endParaRPr xmlns:a="http://schemas.openxmlformats.org/drawingml/2006/main"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xmlns:a="http://schemas.openxmlformats.org/drawingml/2006/main"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 xmlns:a="http://schemas.openxmlformats.org/drawingml/2006/main">
              <a:rPr b="1" lang="en" sz="1500">
                <a:solidFill>
                  <a:schemeClr val="accent2"/>
                </a:solidFill>
                <a:highlight>
                  <a:schemeClr val="dk1"/>
                </a:highlight>
              </a:rPr>
              <a:t>Home care.</a:t>
            </a:r>
            <a:endParaRPr xmlns:a="http://schemas.openxmlformats.org/drawingml/2006/main"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xmlns:a="http://schemas.openxmlformats.org/drawingml/2006/main"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 xmlns:a="http://schemas.openxmlformats.org/drawingml/2006/main">
              <a:rPr b="1" lang="en" sz="1500">
                <a:solidFill>
                  <a:schemeClr val="accent2"/>
                </a:solidFill>
                <a:highlight>
                  <a:schemeClr val="dk1"/>
                </a:highlight>
              </a:rPr>
              <a:t>Sale of pet toys.</a:t>
            </a:r>
            <a:endParaRPr xmlns:a="http://schemas.openxmlformats.org/drawingml/2006/main"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xmlns:a="http://schemas.openxmlformats.org/drawingml/2006/main"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 xmlns:a="http://schemas.openxmlformats.org/drawingml/2006/main">
              <a:rPr b="1" lang="en" sz="1500">
                <a:solidFill>
                  <a:schemeClr val="accent2"/>
                </a:solidFill>
                <a:highlight>
                  <a:schemeClr val="dk1"/>
                </a:highlight>
              </a:rPr>
              <a:t>Sale of pet food.</a:t>
            </a:r>
            <a:endParaRPr xmlns:a="http://schemas.openxmlformats.org/drawingml/2006/main"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xmlns:a="http://schemas.openxmlformats.org/drawingml/2006/main"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 xmlns:a="http://schemas.openxmlformats.org/drawingml/2006/main">
              <a:rPr b="1" lang="en" sz="1500">
                <a:solidFill>
                  <a:schemeClr val="accent2"/>
                </a:solidFill>
                <a:highlight>
                  <a:schemeClr val="dk1"/>
                </a:highlight>
              </a:rPr>
              <a:t>Pet adoption.</a:t>
            </a:r>
            <a:endParaRPr xmlns:a="http://schemas.openxmlformats.org/drawingml/2006/main" b="1" sz="18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xmlns:a="http://schemas.openxmlformats.org/drawingml/2006/main"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 xmlns:a="http://schemas.openxmlformats.org/drawingml/2006/main">
              <a:rPr b="1" lang="en" sz="1500">
                <a:solidFill>
                  <a:schemeClr val="accent2"/>
                </a:solidFill>
                <a:highlight>
                  <a:schemeClr val="dk1"/>
                </a:highlight>
              </a:rPr>
              <a:t>Travel history.</a:t>
            </a:r>
            <a:endParaRPr xmlns:a="http://schemas.openxmlformats.org/drawingml/2006/main" b="1">
              <a:solidFill>
                <a:schemeClr val="accent2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DE9C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/>
          <p:nvPr>
            <p:ph type="title"/>
          </p:nvPr>
        </p:nvSpPr>
        <p:spPr>
          <a:xfrm>
            <a:off x="623400" y="359800"/>
            <a:ext cx="8520600" cy="6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b="0" lang="en" sz="3600">
                <a:solidFill>
                  <a:srgbClr val="863820"/>
                </a:solidFill>
                <a:latin typeface="Calibri"/>
                <a:ea typeface="Calibri"/>
                <a:cs typeface="Calibri"/>
                <a:sym typeface="Calibri"/>
              </a:rPr>
              <a:t>Functional Requirements List</a:t>
            </a:r>
            <a:endParaRPr xmlns:a="http://schemas.openxmlformats.org/drawingml/2006/main">
              <a:solidFill>
                <a:srgbClr val="863820"/>
              </a:solidFill>
            </a:endParaRPr>
          </a:p>
        </p:txBody>
      </p:sp>
      <p:sp>
        <p:nvSpPr>
          <p:cNvPr id="473" name="Google Shape;473;p35"/>
          <p:cNvSpPr/>
          <p:nvPr/>
        </p:nvSpPr>
        <p:spPr>
          <a:xfrm>
            <a:off x="390475" y="1059000"/>
            <a:ext cx="4059900" cy="3679800"/>
          </a:xfrm>
          <a:prstGeom prst="roundRect">
            <a:avLst>
              <a:gd fmla="val 10901" name="adj"/>
            </a:avLst>
          </a:prstGeom>
          <a:solidFill>
            <a:srgbClr val="F5F2E2"/>
          </a:solidFill>
          <a:ln cap="flat" cmpd="sng" w="19050">
            <a:solidFill>
              <a:srgbClr val="8638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R.1 Login.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R.2 Customer Registration.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R.3 Travel History.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R.4 Register Pet.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R.5 Attach Form.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R.6 Book Trips.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R.7 External Payment.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R.8 Travel calculation.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R.9 Cash Payment.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R.10 Modify Customer Data.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R.11 Delete Customer Data.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R.12 Delete Pet Card.</a:t>
            </a:r>
            <a:endParaRPr xmlns:a="http://schemas.openxmlformats.org/drawingml/2006/main" b="1" sz="2300" u="sng">
              <a:solidFill>
                <a:srgbClr val="863820"/>
              </a:solidFill>
              <a:latin typeface="Lato"/>
              <a:ea typeface="Lato"/>
              <a:cs typeface="Lato"/>
              <a:sym typeface="Lato"/>
            </a:endParaRPr>
          </a:p>
          <a:p>
            <a:pPr xmlns:a="http://schemas.openxmlformats.org/drawingml/2006/main"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b="0" i="0" sz="15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5"/>
          <p:cNvSpPr/>
          <p:nvPr/>
        </p:nvSpPr>
        <p:spPr>
          <a:xfrm>
            <a:off x="4596850" y="1059000"/>
            <a:ext cx="4125000" cy="3679800"/>
          </a:xfrm>
          <a:prstGeom prst="roundRect">
            <a:avLst>
              <a:gd fmla="val 10901" name="adj"/>
            </a:avLst>
          </a:prstGeom>
          <a:solidFill>
            <a:srgbClr val="F5F2E2"/>
          </a:solidFill>
          <a:ln cap="flat" cmpd="sng" w="19050">
            <a:solidFill>
              <a:srgbClr val="8638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R.13 Modify Pet File.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R.14 Pay Subscription.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R.15 Log Out.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R.16 Requests for attention.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R.17 State of attention.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R.18 Affiliate Clinic.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R.19 Recover password.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R.20 Cancel trip.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R.21 Modify trip.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R.22 Take a trip.</a:t>
            </a:r>
            <a:endParaRPr xmlns:a="http://schemas.openxmlformats.org/drawingml/2006/main" sz="2400" u="sng">
              <a:solidFill>
                <a:srgbClr val="8638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E98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6"/>
          <p:cNvSpPr txBox="1"/>
          <p:nvPr>
            <p:ph type="title"/>
          </p:nvPr>
        </p:nvSpPr>
        <p:spPr>
          <a:xfrm>
            <a:off x="773150" y="359775"/>
            <a:ext cx="8520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b="0" lang="en" sz="3600">
                <a:solidFill>
                  <a:srgbClr val="863820"/>
                </a:solidFill>
                <a:latin typeface="Calibri"/>
                <a:ea typeface="Calibri"/>
                <a:cs typeface="Calibri"/>
                <a:sym typeface="Calibri"/>
              </a:rPr>
              <a:t>Non-functional requirements list</a:t>
            </a:r>
            <a:endParaRPr xmlns:a="http://schemas.openxmlformats.org/drawingml/2006/main" sz="8700">
              <a:solidFill>
                <a:srgbClr val="863820"/>
              </a:solidFill>
            </a:endParaRPr>
          </a:p>
        </p:txBody>
      </p:sp>
      <p:sp>
        <p:nvSpPr>
          <p:cNvPr id="480" name="Google Shape;480;p36"/>
          <p:cNvSpPr/>
          <p:nvPr/>
        </p:nvSpPr>
        <p:spPr>
          <a:xfrm>
            <a:off x="2330975" y="1295625"/>
            <a:ext cx="4059900" cy="3135600"/>
          </a:xfrm>
          <a:prstGeom prst="roundRect">
            <a:avLst>
              <a:gd fmla="val 10901" name="adj"/>
            </a:avLst>
          </a:prstGeom>
          <a:solidFill>
            <a:srgbClr val="F5F2E2"/>
          </a:solidFill>
          <a:ln cap="flat" cmpd="sng" w="19050">
            <a:solidFill>
              <a:srgbClr val="8638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xmlns:a="http://schemas.openxmlformats.org/drawingml/2006/main"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t/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R.23 Compatibility.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R.24 Security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R.25 Reliability.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R.26 Performance.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R.27 Easy usability.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R.28 Scalability to updates.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R.29 Use company colors.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 xmlns:a="http://schemas.openxmlformats.org/drawingml/2006/main">
              <a:rPr lang="en" sz="1800">
                <a:latin typeface="Calibri"/>
                <a:ea typeface="Calibri"/>
                <a:cs typeface="Calibri"/>
                <a:sym typeface="Calibri"/>
              </a:rPr>
              <a:t>R.30 Responsive website.</a:t>
            </a:r>
            <a:endParaRPr xmlns:a="http://schemas.openxmlformats.org/drawingml/2006/main" sz="1800"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xmlns:a="http://schemas.openxmlformats.org/drawingml/2006/main"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t/>
            </a:r>
            <a:endParaRPr xmlns:a="http://schemas.openxmlformats.org/drawingml/2006/main" b="0" i="0" sz="15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7"/>
          <p:cNvSpPr txBox="1"/>
          <p:nvPr>
            <p:ph type="title"/>
          </p:nvPr>
        </p:nvSpPr>
        <p:spPr>
          <a:xfrm>
            <a:off x="536525" y="23675"/>
            <a:ext cx="829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lang="en"/>
              <a:t>System design - relational database model</a:t>
            </a:r>
            <a:endParaRPr xmlns:a="http://schemas.openxmlformats.org/drawingml/2006/main"/>
          </a:p>
        </p:txBody>
      </p:sp>
      <p:pic>
        <p:nvPicPr>
          <p:cNvPr id="486" name="Google Shape;4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375" y="741800"/>
            <a:ext cx="7626299" cy="4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8"/>
          <p:cNvSpPr txBox="1"/>
          <p:nvPr>
            <p:ph type="title"/>
          </p:nvPr>
        </p:nvSpPr>
        <p:spPr>
          <a:xfrm>
            <a:off x="57325" y="1721575"/>
            <a:ext cx="3036900" cy="14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xmlns:a="http://schemas.openxmlformats.org/drawingml/2006/main"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 xmlns:a="http://schemas.openxmlformats.org/drawingml/2006/main">
              <a:rPr lang="en"/>
              <a:t>System Design - Use Case Diagram (WEB)</a:t>
            </a:r>
            <a:endParaRPr xmlns:a="http://schemas.openxmlformats.org/drawingml/2006/main"/>
          </a:p>
        </p:txBody>
      </p:sp>
      <p:pic>
        <p:nvPicPr>
          <p:cNvPr id="492" name="Google Shape;4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920" y="13838"/>
            <a:ext cx="5899918" cy="51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Kuman Business Meeting by Slidesgo">
  <a:themeElements>
    <a:clrScheme name="Simple Light">
      <a:dk1>
        <a:srgbClr val="2D2E27"/>
      </a:dk1>
      <a:lt1>
        <a:srgbClr val="FFD966"/>
      </a:lt1>
      <a:dk2>
        <a:srgbClr val="595959"/>
      </a:dk2>
      <a:lt2>
        <a:srgbClr val="F6F2E3"/>
      </a:lt2>
      <a:accent1>
        <a:srgbClr val="E4AB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